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7"/>
  </p:notesMasterIdLst>
  <p:sldIdLst>
    <p:sldId id="258" r:id="rId2"/>
    <p:sldId id="301" r:id="rId3"/>
    <p:sldId id="302" r:id="rId4"/>
    <p:sldId id="303" r:id="rId5"/>
    <p:sldId id="304" r:id="rId6"/>
    <p:sldId id="305" r:id="rId7"/>
    <p:sldId id="306" r:id="rId8"/>
    <p:sldId id="307" r:id="rId9"/>
    <p:sldId id="308" r:id="rId10"/>
    <p:sldId id="309" r:id="rId11"/>
    <p:sldId id="310" r:id="rId12"/>
    <p:sldId id="311" r:id="rId13"/>
    <p:sldId id="312" r:id="rId14"/>
    <p:sldId id="313" r:id="rId15"/>
    <p:sldId id="314" r:id="rId16"/>
    <p:sldId id="315" r:id="rId17"/>
    <p:sldId id="316" r:id="rId18"/>
    <p:sldId id="317" r:id="rId19"/>
    <p:sldId id="318" r:id="rId20"/>
    <p:sldId id="320" r:id="rId21"/>
    <p:sldId id="321" r:id="rId22"/>
    <p:sldId id="322" r:id="rId23"/>
    <p:sldId id="323" r:id="rId24"/>
    <p:sldId id="324" r:id="rId25"/>
    <p:sldId id="325" r:id="rId26"/>
  </p:sldIdLst>
  <p:sldSz cx="9144000" cy="6858000" type="screen4x3"/>
  <p:notesSz cx="6858000" cy="9144000"/>
  <p:defaultTextStyle>
    <a:defPPr>
      <a:defRPr lang="en"/>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F7C907"/>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1" autoAdjust="0"/>
    <p:restoredTop sz="96386" autoAdjust="0"/>
  </p:normalViewPr>
  <p:slideViewPr>
    <p:cSldViewPr snapToGrid="0">
      <p:cViewPr>
        <p:scale>
          <a:sx n="75" d="100"/>
          <a:sy n="75" d="100"/>
        </p:scale>
        <p:origin x="-1666" y="-293"/>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A86C2836-8B4A-4914-A442-673D4B419144}"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2B257A-7F7A-488C-BEC4-23C7528EF6BB}" type="slidenum">
              <a:rPr lang="en-US"/>
              <a:pPr/>
              <a:t>1</a:t>
            </a:fld>
            <a:endParaRPr lang="en-US"/>
          </a:p>
        </p:txBody>
      </p:sp>
      <p:sp>
        <p:nvSpPr>
          <p:cNvPr id="9218"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a:effectLst/>
        </p:spPr>
        <p:txBody>
          <a:bodyPr wrap="none" anchor="ctr"/>
          <a:lstStyle/>
          <a:p>
            <a:endParaRPr lang="en-US"/>
          </a:p>
        </p:txBody>
      </p:sp>
      <p:sp>
        <p:nvSpPr>
          <p:cNvPr id="9219" name="Rectangle 3"/>
          <p:cNvSpPr txBox="1">
            <a:spLocks noGrp="1" noChangeArrowheads="1"/>
          </p:cNvSpPr>
          <p:nvPr>
            <p:ph type="body"/>
          </p:nvPr>
        </p:nvSpPr>
        <p:spPr>
          <a:xfrm>
            <a:off x="685800" y="4343400"/>
            <a:ext cx="5486400" cy="274638"/>
          </a:xfrm>
          <a:ln/>
        </p:spPr>
        <p:txBody>
          <a:bodyPr lIns="90000" tIns="46800" rIns="90000" bIns="46800">
            <a:spAutoFit/>
          </a:bodyPr>
          <a:lstStyle/>
          <a:p>
            <a:pPr defTabSz="457200">
              <a:spcBef>
                <a:spcPts val="450"/>
              </a:spcBef>
              <a:buClr>
                <a:srgbClr val="333399"/>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sr-Latn-CS" b="1">
              <a:solidFill>
                <a:srgbClr val="333399"/>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4995F22F-DBC6-4320-A350-B2D57988F7BC}" type="slidenum">
              <a:rPr lang="en-US"/>
              <a:pPr/>
              <a:t>9</a:t>
            </a:fld>
            <a:endParaRPr lang="en-US"/>
          </a:p>
        </p:txBody>
      </p:sp>
      <p:sp>
        <p:nvSpPr>
          <p:cNvPr id="41987" name="Rectangle 2"/>
          <p:cNvSpPr>
            <a:spLocks noGrp="1" noRot="1" noChangeAspect="1" noChangeArrowheads="1" noTextEdit="1"/>
          </p:cNvSpPr>
          <p:nvPr>
            <p:ph type="sldImg"/>
          </p:nvPr>
        </p:nvSpPr>
        <p:spPr>
          <a:xfrm>
            <a:off x="1144588" y="685800"/>
            <a:ext cx="4572000" cy="3429000"/>
          </a:xfrm>
          <a:ln/>
        </p:spPr>
      </p:sp>
      <p:sp>
        <p:nvSpPr>
          <p:cNvPr id="41988" name="Rectangle 3"/>
          <p:cNvSpPr>
            <a:spLocks noGrp="1" noChangeArrowheads="1"/>
          </p:cNvSpPr>
          <p:nvPr>
            <p:ph type="body" idx="1"/>
          </p:nvPr>
        </p:nvSpPr>
        <p:spPr>
          <a:noFill/>
          <a:ln/>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DD368BD-ACD9-4A34-9A48-BC697602805B}" type="slidenum">
              <a:rPr lang="en-US"/>
              <a:pPr/>
              <a:t>10</a:t>
            </a:fld>
            <a:endParaRPr lang="en-US"/>
          </a:p>
        </p:txBody>
      </p:sp>
      <p:sp>
        <p:nvSpPr>
          <p:cNvPr id="43011" name="Rectangle 2"/>
          <p:cNvSpPr>
            <a:spLocks noGrp="1" noRot="1" noChangeAspect="1" noChangeArrowheads="1" noTextEdit="1"/>
          </p:cNvSpPr>
          <p:nvPr>
            <p:ph type="sldImg"/>
          </p:nvPr>
        </p:nvSpPr>
        <p:spPr>
          <a:xfrm>
            <a:off x="1144588" y="685800"/>
            <a:ext cx="4572000" cy="3429000"/>
          </a:xfrm>
          <a:ln/>
        </p:spPr>
      </p:sp>
      <p:sp>
        <p:nvSpPr>
          <p:cNvPr id="43012" name="Rectangle 3"/>
          <p:cNvSpPr>
            <a:spLocks noGrp="1" noChangeArrowheads="1"/>
          </p:cNvSpPr>
          <p:nvPr>
            <p:ph type="body" idx="1"/>
          </p:nvPr>
        </p:nvSpPr>
        <p:spPr>
          <a:noFill/>
          <a:ln/>
        </p:spPr>
        <p:txBody>
          <a:bodyPr/>
          <a:lstStyle/>
          <a:p>
            <a:pPr marL="228600" indent="-228600" eaLnBrk="1" hangingPunct="1"/>
            <a:r>
              <a:rPr lang="en" smtClean="0"/>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r>
              <a:rPr lang="en-US" smtClean="0"/>
              <a:t>Област бр. 1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lvl1pPr>
              <a:defRPr/>
            </a:lvl1pPr>
          </a:lstStyle>
          <a:p>
            <a:fld id="{14FB3654-A52F-40DC-8392-42386E7A6A1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Област бр. 1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lvl1pPr>
              <a:defRPr/>
            </a:lvl1pPr>
          </a:lstStyle>
          <a:p>
            <a:fld id="{8844448B-7F87-46F9-BFD3-1C91D09C9CF7}"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1463" y="122238"/>
            <a:ext cx="2065337" cy="6108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5450" y="122238"/>
            <a:ext cx="6043613" cy="6108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Област бр. 1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lvl1pPr>
              <a:defRPr/>
            </a:lvl1pPr>
          </a:lstStyle>
          <a:p>
            <a:fld id="{C5DFACBA-81A2-4ACD-B2DB-513D737D9B8F}"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25450" y="122238"/>
            <a:ext cx="8261350" cy="1143000"/>
          </a:xfr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0" y="6424613"/>
            <a:ext cx="3738563" cy="323850"/>
          </a:xfrm>
        </p:spPr>
        <p:txBody>
          <a:bodyPr/>
          <a:lstStyle>
            <a:lvl1pPr>
              <a:defRPr/>
            </a:lvl1pPr>
          </a:lstStyle>
          <a:p>
            <a:r>
              <a:rPr lang="en-US" smtClean="0"/>
              <a:t>Област бр. 1  © Факултет медицинских наука Универзитета у Крагујевцу</a:t>
            </a:r>
            <a:endParaRPr lang="en-US"/>
          </a:p>
        </p:txBody>
      </p:sp>
      <p:sp>
        <p:nvSpPr>
          <p:cNvPr id="4" name="Footer Placeholder 3"/>
          <p:cNvSpPr>
            <a:spLocks noGrp="1"/>
          </p:cNvSpPr>
          <p:nvPr>
            <p:ph type="ftr" sz="quarter" idx="11"/>
          </p:nvPr>
        </p:nvSpPr>
        <p:spPr>
          <a:xfrm>
            <a:off x="3124200" y="6505575"/>
            <a:ext cx="3810000" cy="352425"/>
          </a:xfrm>
        </p:spPr>
        <p:txBody>
          <a:bodyPr/>
          <a:lstStyle>
            <a:lvl1pPr>
              <a:defRPr/>
            </a:lvl1pPr>
          </a:lstStyle>
          <a:p>
            <a:r>
              <a:rPr lang="en-US"/>
              <a:t>Медицинска статистика и информатика</a:t>
            </a:r>
          </a:p>
        </p:txBody>
      </p:sp>
      <p:sp>
        <p:nvSpPr>
          <p:cNvPr id="5" name="Slide Number Placeholder 4"/>
          <p:cNvSpPr>
            <a:spLocks noGrp="1"/>
          </p:cNvSpPr>
          <p:nvPr>
            <p:ph type="sldNum" sz="quarter" idx="12"/>
          </p:nvPr>
        </p:nvSpPr>
        <p:spPr>
          <a:xfrm>
            <a:off x="7048500" y="6505575"/>
            <a:ext cx="1665288" cy="352425"/>
          </a:xfrm>
        </p:spPr>
        <p:txBody>
          <a:bodyPr/>
          <a:lstStyle>
            <a:lvl1pPr>
              <a:defRPr/>
            </a:lvl1pPr>
          </a:lstStyle>
          <a:p>
            <a:fld id="{F5389DF4-571C-4491-85BB-92B91CD209E1}"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Област бр. 1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lvl1pPr>
              <a:defRPr/>
            </a:lvl1pPr>
          </a:lstStyle>
          <a:p>
            <a:fld id="{118FBDC5-3AF2-4B76-9FB9-CBD4CA04BB72}"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r>
              <a:rPr lang="en-US" smtClean="0"/>
              <a:t>Област бр. 1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lvl1pPr>
              <a:defRPr/>
            </a:lvl1pPr>
          </a:lstStyle>
          <a:p>
            <a:fld id="{FB6F30F8-7418-465B-BB3C-E7AF508F8503}"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4950"/>
            <a:ext cx="40386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04950"/>
            <a:ext cx="40386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r>
              <a:rPr lang="en-US" smtClean="0"/>
              <a:t>Област бр. 1  © Факултет медицинских наука Универзитета у Крагујевцу</a:t>
            </a:r>
            <a:endParaRPr lang="en-US"/>
          </a:p>
        </p:txBody>
      </p:sp>
      <p:sp>
        <p:nvSpPr>
          <p:cNvPr id="6" name="Footer Placeholder 5"/>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7" name="Slide Number Placeholder 6"/>
          <p:cNvSpPr>
            <a:spLocks noGrp="1"/>
          </p:cNvSpPr>
          <p:nvPr>
            <p:ph type="sldNum" sz="quarter" idx="12"/>
          </p:nvPr>
        </p:nvSpPr>
        <p:spPr/>
        <p:txBody>
          <a:bodyPr/>
          <a:lstStyle>
            <a:lvl1pPr>
              <a:defRPr/>
            </a:lvl1pPr>
          </a:lstStyle>
          <a:p>
            <a:fld id="{5FCF459B-6C3C-4CE1-98A7-59B3D362F02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r>
              <a:rPr lang="en-US" smtClean="0"/>
              <a:t>Област бр. 1  © Факултет медицинских наука Универзитета у Крагујевцу</a:t>
            </a:r>
            <a:endParaRPr lang="en-US"/>
          </a:p>
        </p:txBody>
      </p:sp>
      <p:sp>
        <p:nvSpPr>
          <p:cNvPr id="8" name="Footer Placeholder 7"/>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9" name="Slide Number Placeholder 8"/>
          <p:cNvSpPr>
            <a:spLocks noGrp="1"/>
          </p:cNvSpPr>
          <p:nvPr>
            <p:ph type="sldNum" sz="quarter" idx="12"/>
          </p:nvPr>
        </p:nvSpPr>
        <p:spPr/>
        <p:txBody>
          <a:bodyPr/>
          <a:lstStyle>
            <a:lvl1pPr>
              <a:defRPr/>
            </a:lvl1pPr>
          </a:lstStyle>
          <a:p>
            <a:fld id="{AC5E9CB8-5A93-4988-A4A3-794D176160DA}"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r>
              <a:rPr lang="en-US" smtClean="0"/>
              <a:t>Област бр. 1  © Факултет медицинских наука Универзитета у Крагујевцу</a:t>
            </a:r>
            <a:endParaRPr lang="en-US"/>
          </a:p>
        </p:txBody>
      </p:sp>
      <p:sp>
        <p:nvSpPr>
          <p:cNvPr id="4" name="Footer Placeholder 3"/>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5" name="Slide Number Placeholder 4"/>
          <p:cNvSpPr>
            <a:spLocks noGrp="1"/>
          </p:cNvSpPr>
          <p:nvPr>
            <p:ph type="sldNum" sz="quarter" idx="12"/>
          </p:nvPr>
        </p:nvSpPr>
        <p:spPr/>
        <p:txBody>
          <a:bodyPr/>
          <a:lstStyle>
            <a:lvl1pPr>
              <a:defRPr/>
            </a:lvl1pPr>
          </a:lstStyle>
          <a:p>
            <a:fld id="{CA48C8FE-6A8E-4015-A0F9-BD8FBB0A3134}"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smtClean="0"/>
              <a:t>Област бр. 1  © Факултет медицинских наука Универзитета у Крагујевцу</a:t>
            </a:r>
            <a:endParaRPr lang="en-US"/>
          </a:p>
        </p:txBody>
      </p:sp>
      <p:sp>
        <p:nvSpPr>
          <p:cNvPr id="3" name="Footer Placeholder 2"/>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4" name="Slide Number Placeholder 3"/>
          <p:cNvSpPr>
            <a:spLocks noGrp="1"/>
          </p:cNvSpPr>
          <p:nvPr>
            <p:ph type="sldNum" sz="quarter" idx="12"/>
          </p:nvPr>
        </p:nvSpPr>
        <p:spPr/>
        <p:txBody>
          <a:bodyPr/>
          <a:lstStyle>
            <a:lvl1pPr>
              <a:defRPr/>
            </a:lvl1pPr>
          </a:lstStyle>
          <a:p>
            <a:fld id="{DF8A305F-0EDF-49BD-BE7E-C86D8C24B6F9}"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smtClean="0"/>
              <a:t>Област бр. 1  © Факултет медицинских наука Универзитета у Крагујевцу</a:t>
            </a:r>
            <a:endParaRPr lang="en-US"/>
          </a:p>
        </p:txBody>
      </p:sp>
      <p:sp>
        <p:nvSpPr>
          <p:cNvPr id="6" name="Footer Placeholder 5"/>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7" name="Slide Number Placeholder 6"/>
          <p:cNvSpPr>
            <a:spLocks noGrp="1"/>
          </p:cNvSpPr>
          <p:nvPr>
            <p:ph type="sldNum" sz="quarter" idx="12"/>
          </p:nvPr>
        </p:nvSpPr>
        <p:spPr/>
        <p:txBody>
          <a:bodyPr/>
          <a:lstStyle>
            <a:lvl1pPr>
              <a:defRPr/>
            </a:lvl1pPr>
          </a:lstStyle>
          <a:p>
            <a:fld id="{26186A00-AC5F-415D-84A4-0961D1271425}"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smtClean="0"/>
              <a:t>Област бр. 1  © Факултет медицинских наука Универзитета у Крагујевцу</a:t>
            </a:r>
            <a:endParaRPr lang="en-US"/>
          </a:p>
        </p:txBody>
      </p:sp>
      <p:sp>
        <p:nvSpPr>
          <p:cNvPr id="6" name="Footer Placeholder 5"/>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7" name="Slide Number Placeholder 6"/>
          <p:cNvSpPr>
            <a:spLocks noGrp="1"/>
          </p:cNvSpPr>
          <p:nvPr>
            <p:ph type="sldNum" sz="quarter" idx="12"/>
          </p:nvPr>
        </p:nvSpPr>
        <p:spPr/>
        <p:txBody>
          <a:bodyPr/>
          <a:lstStyle>
            <a:lvl1pPr>
              <a:defRPr/>
            </a:lvl1pPr>
          </a:lstStyle>
          <a:p>
            <a:fld id="{BEBD0258-2E69-4911-8AF4-517E277A4540}"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 name="Rectangle 10"/>
          <p:cNvSpPr>
            <a:spLocks noChangeArrowheads="1"/>
          </p:cNvSpPr>
          <p:nvPr/>
        </p:nvSpPr>
        <p:spPr bwMode="auto">
          <a:xfrm>
            <a:off x="0" y="6454775"/>
            <a:ext cx="9144000" cy="403225"/>
          </a:xfrm>
          <a:prstGeom prst="rect">
            <a:avLst/>
          </a:prstGeom>
          <a:solidFill>
            <a:srgbClr val="C0C0C0"/>
          </a:solidFill>
          <a:ln w="9525">
            <a:noFill/>
            <a:round/>
            <a:headEnd/>
            <a:tailEnd/>
          </a:ln>
          <a:effectLst/>
        </p:spPr>
        <p:txBody>
          <a:bodyPr wrap="none" anchor="ctr"/>
          <a:lstStyle/>
          <a:p>
            <a:endParaRPr lang="en-US"/>
          </a:p>
        </p:txBody>
      </p:sp>
      <p:sp>
        <p:nvSpPr>
          <p:cNvPr id="1026" name="Rectangle 2"/>
          <p:cNvSpPr>
            <a:spLocks noGrp="1" noChangeArrowheads="1"/>
          </p:cNvSpPr>
          <p:nvPr>
            <p:ph type="title"/>
          </p:nvPr>
        </p:nvSpPr>
        <p:spPr bwMode="auto">
          <a:xfrm>
            <a:off x="425450" y="122238"/>
            <a:ext cx="826135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504950"/>
            <a:ext cx="8229600" cy="4725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0" y="6424613"/>
            <a:ext cx="3738563"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cs typeface="Arial" charset="0"/>
              </a:defRPr>
            </a:lvl1pPr>
          </a:lstStyle>
          <a:p>
            <a:r>
              <a:rPr lang="en-US" smtClean="0"/>
              <a:t>Област бр. 1  © Факултет медицинских наука Универзитета у Крагујевцу</a:t>
            </a:r>
            <a:endParaRPr lang="en-US"/>
          </a:p>
        </p:txBody>
      </p:sp>
      <p:sp>
        <p:nvSpPr>
          <p:cNvPr id="1029" name="Rectangle 5"/>
          <p:cNvSpPr>
            <a:spLocks noGrp="1" noChangeArrowheads="1"/>
          </p:cNvSpPr>
          <p:nvPr>
            <p:ph type="ftr" sz="quarter" idx="3"/>
          </p:nvPr>
        </p:nvSpPr>
        <p:spPr bwMode="auto">
          <a:xfrm>
            <a:off x="3124200" y="6505575"/>
            <a:ext cx="3810000" cy="352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vl1pPr>
          </a:lstStyle>
          <a:p>
            <a:r>
              <a:rPr lang="en-US"/>
              <a:t>Медицинска статистика и информатика</a:t>
            </a:r>
          </a:p>
        </p:txBody>
      </p:sp>
      <p:sp>
        <p:nvSpPr>
          <p:cNvPr id="1030" name="Rectangle 6"/>
          <p:cNvSpPr>
            <a:spLocks noGrp="1" noChangeArrowheads="1"/>
          </p:cNvSpPr>
          <p:nvPr>
            <p:ph type="sldNum" sz="quarter" idx="4"/>
          </p:nvPr>
        </p:nvSpPr>
        <p:spPr bwMode="auto">
          <a:xfrm>
            <a:off x="7048500" y="6505575"/>
            <a:ext cx="1665288" cy="352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7EEEE8C-BFB6-4BC9-81DF-4BB7B1282F5A}" type="slidenum">
              <a:rPr lang="en-US"/>
              <a:pPr/>
              <a:t>‹#›</a:t>
            </a:fld>
            <a:endParaRPr lang="en-US"/>
          </a:p>
        </p:txBody>
      </p:sp>
      <p:sp>
        <p:nvSpPr>
          <p:cNvPr id="1032" name="Line 8"/>
          <p:cNvSpPr>
            <a:spLocks noChangeShapeType="1"/>
          </p:cNvSpPr>
          <p:nvPr/>
        </p:nvSpPr>
        <p:spPr bwMode="auto">
          <a:xfrm>
            <a:off x="423863" y="1268413"/>
            <a:ext cx="8218487" cy="0"/>
          </a:xfrm>
          <a:prstGeom prst="line">
            <a:avLst/>
          </a:prstGeom>
          <a:noFill/>
          <a:ln w="38100">
            <a:solidFill>
              <a:srgbClr val="C0C0C0"/>
            </a:solidFill>
            <a:round/>
            <a:headEnd/>
            <a:tailEnd/>
          </a:ln>
          <a:effectLst/>
        </p:spPr>
        <p:txBody>
          <a:bodyPr/>
          <a:lstStyle/>
          <a:p>
            <a:endParaRPr lang="en-US"/>
          </a:p>
        </p:txBody>
      </p:sp>
      <p:sp>
        <p:nvSpPr>
          <p:cNvPr id="1033" name="Line 9"/>
          <p:cNvSpPr>
            <a:spLocks noChangeShapeType="1"/>
          </p:cNvSpPr>
          <p:nvPr/>
        </p:nvSpPr>
        <p:spPr bwMode="auto">
          <a:xfrm>
            <a:off x="423863" y="1312863"/>
            <a:ext cx="4186237" cy="0"/>
          </a:xfrm>
          <a:prstGeom prst="line">
            <a:avLst/>
          </a:prstGeom>
          <a:noFill/>
          <a:ln w="38100">
            <a:solidFill>
              <a:srgbClr val="FFFF99"/>
            </a:solidFill>
            <a:round/>
            <a:headEnd/>
            <a:tailEnd/>
          </a:ln>
          <a:effec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p:txStyles>
    <p:titleStyle>
      <a:lvl1pPr algn="l" rtl="0" fontAlgn="base">
        <a:spcBef>
          <a:spcPct val="0"/>
        </a:spcBef>
        <a:spcAft>
          <a:spcPct val="0"/>
        </a:spcAft>
        <a:defRPr sz="4000" b="1">
          <a:solidFill>
            <a:srgbClr val="000066"/>
          </a:solidFill>
          <a:latin typeface="+mj-lt"/>
          <a:ea typeface="+mj-ea"/>
          <a:cs typeface="+mj-cs"/>
        </a:defRPr>
      </a:lvl1pPr>
      <a:lvl2pPr algn="l" rtl="0" fontAlgn="base">
        <a:spcBef>
          <a:spcPct val="0"/>
        </a:spcBef>
        <a:spcAft>
          <a:spcPct val="0"/>
        </a:spcAft>
        <a:defRPr sz="4000" b="1">
          <a:solidFill>
            <a:srgbClr val="000066"/>
          </a:solidFill>
          <a:latin typeface="Arial" charset="0"/>
        </a:defRPr>
      </a:lvl2pPr>
      <a:lvl3pPr algn="l" rtl="0" fontAlgn="base">
        <a:spcBef>
          <a:spcPct val="0"/>
        </a:spcBef>
        <a:spcAft>
          <a:spcPct val="0"/>
        </a:spcAft>
        <a:defRPr sz="4000" b="1">
          <a:solidFill>
            <a:srgbClr val="000066"/>
          </a:solidFill>
          <a:latin typeface="Arial" charset="0"/>
        </a:defRPr>
      </a:lvl3pPr>
      <a:lvl4pPr algn="l" rtl="0" fontAlgn="base">
        <a:spcBef>
          <a:spcPct val="0"/>
        </a:spcBef>
        <a:spcAft>
          <a:spcPct val="0"/>
        </a:spcAft>
        <a:defRPr sz="4000" b="1">
          <a:solidFill>
            <a:srgbClr val="000066"/>
          </a:solidFill>
          <a:latin typeface="Arial" charset="0"/>
        </a:defRPr>
      </a:lvl4pPr>
      <a:lvl5pPr algn="l" rtl="0" fontAlgn="base">
        <a:spcBef>
          <a:spcPct val="0"/>
        </a:spcBef>
        <a:spcAft>
          <a:spcPct val="0"/>
        </a:spcAft>
        <a:defRPr sz="4000" b="1">
          <a:solidFill>
            <a:srgbClr val="000066"/>
          </a:solidFill>
          <a:latin typeface="Arial" charset="0"/>
        </a:defRPr>
      </a:lvl5pPr>
      <a:lvl6pPr marL="457200" algn="l" rtl="0" fontAlgn="base">
        <a:spcBef>
          <a:spcPct val="0"/>
        </a:spcBef>
        <a:spcAft>
          <a:spcPct val="0"/>
        </a:spcAft>
        <a:defRPr sz="4000" b="1">
          <a:solidFill>
            <a:srgbClr val="000066"/>
          </a:solidFill>
          <a:latin typeface="Arial" charset="0"/>
        </a:defRPr>
      </a:lvl6pPr>
      <a:lvl7pPr marL="914400" algn="l" rtl="0" fontAlgn="base">
        <a:spcBef>
          <a:spcPct val="0"/>
        </a:spcBef>
        <a:spcAft>
          <a:spcPct val="0"/>
        </a:spcAft>
        <a:defRPr sz="4000" b="1">
          <a:solidFill>
            <a:srgbClr val="000066"/>
          </a:solidFill>
          <a:latin typeface="Arial" charset="0"/>
        </a:defRPr>
      </a:lvl7pPr>
      <a:lvl8pPr marL="1371600" algn="l" rtl="0" fontAlgn="base">
        <a:spcBef>
          <a:spcPct val="0"/>
        </a:spcBef>
        <a:spcAft>
          <a:spcPct val="0"/>
        </a:spcAft>
        <a:defRPr sz="4000" b="1">
          <a:solidFill>
            <a:srgbClr val="000066"/>
          </a:solidFill>
          <a:latin typeface="Arial" charset="0"/>
        </a:defRPr>
      </a:lvl8pPr>
      <a:lvl9pPr marL="1828800" algn="l" rtl="0" fontAlgn="base">
        <a:spcBef>
          <a:spcPct val="0"/>
        </a:spcBef>
        <a:spcAft>
          <a:spcPct val="0"/>
        </a:spcAft>
        <a:defRPr sz="4000" b="1">
          <a:solidFill>
            <a:srgbClr val="000066"/>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wmf"/><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2054225"/>
            <a:ext cx="9144000" cy="1752600"/>
          </a:xfrm>
          <a:ln/>
        </p:spPr>
        <p:txBody>
          <a:bodyPr lIns="90000" tIns="46800" rIns="90000" bIns="46800"/>
          <a:lstStyle/>
          <a:p>
            <a:pPr defTabSz="457200">
              <a:buClr>
                <a:srgbClr val="000066"/>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dirty="0"/>
              <a:t>      WINDOWS </a:t>
            </a:r>
            <a:r>
              <a:rPr lang="en" dirty="0" smtClean="0"/>
              <a:t>10</a:t>
            </a:r>
            <a:endParaRPr lang="en-US" dirty="0"/>
          </a:p>
        </p:txBody>
      </p:sp>
      <p:sp>
        <p:nvSpPr>
          <p:cNvPr id="8195" name="Rectangle 3"/>
          <p:cNvSpPr>
            <a:spLocks noGrp="1" noChangeArrowheads="1"/>
          </p:cNvSpPr>
          <p:nvPr>
            <p:ph type="subTitle" idx="4294967295"/>
          </p:nvPr>
        </p:nvSpPr>
        <p:spPr bwMode="auto">
          <a:xfrm>
            <a:off x="838200" y="3886200"/>
            <a:ext cx="7720013" cy="1376916"/>
          </a:xfrm>
          <a:prstGeom prst="rect">
            <a:avLst/>
          </a:prstGeom>
          <a:noFill/>
          <a:ln/>
        </p:spPr>
        <p:txBody>
          <a:bodyPr lIns="90000" tIns="46800" rIns="90000" bIns="46800">
            <a:spAutoFit/>
          </a:bodyPr>
          <a:lstStyle/>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Course title: </a:t>
            </a:r>
            <a:r>
              <a:rPr lang="en" sz="1400" b="1" dirty="0"/>
              <a:t>MEDICAL STATISTICS AND INFORMATICS</a:t>
            </a:r>
          </a:p>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Lecture no. </a:t>
            </a:r>
            <a:r>
              <a:rPr lang="en" sz="1400" dirty="0" smtClean="0"/>
              <a:t>2</a:t>
            </a:r>
            <a:r>
              <a:rPr lang="en" sz="1400" b="1" dirty="0" smtClean="0"/>
              <a:t> </a:t>
            </a:r>
            <a:r>
              <a:rPr lang="en" sz="1400" b="1" dirty="0"/>
              <a:t> </a:t>
            </a:r>
            <a:r>
              <a:rPr lang="en" sz="1400" b="1" dirty="0" smtClean="0"/>
              <a:t>Class:01</a:t>
            </a:r>
            <a:endParaRPr lang="en" sz="1400" b="1" dirty="0"/>
          </a:p>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Unit: </a:t>
            </a:r>
            <a:r>
              <a:rPr lang="en" sz="1400" b="1" dirty="0"/>
              <a:t>Windows </a:t>
            </a:r>
            <a:r>
              <a:rPr lang="en" sz="1400" b="1" dirty="0" smtClean="0"/>
              <a:t>10</a:t>
            </a:r>
            <a:endParaRPr lang="sr-Latn-CS" sz="1400" b="1" dirty="0"/>
          </a:p>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Subject units: </a:t>
            </a:r>
            <a:r>
              <a:rPr lang="en" sz="1400" b="1" dirty="0"/>
              <a:t>Basics of the Windows </a:t>
            </a:r>
            <a:r>
              <a:rPr lang="en" sz="1400" b="1" dirty="0" smtClean="0"/>
              <a:t>10 </a:t>
            </a:r>
            <a:r>
              <a:rPr lang="en" sz="1400" b="1" dirty="0"/>
              <a:t>operating system</a:t>
            </a:r>
            <a:r>
              <a:rPr lang="en" sz="1400" b="1" dirty="0" smtClean="0"/>
              <a:t> (continued).</a:t>
            </a:r>
            <a:endParaRPr lang="sr-Latn-CS" sz="1400" b="1" dirty="0"/>
          </a:p>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Prepared by : </a:t>
            </a:r>
            <a:r>
              <a:rPr lang="en" sz="1400" b="1" i="1" dirty="0"/>
              <a:t>Prof. Dr. Nebojsa Zdravković</a:t>
            </a:r>
            <a:endParaRPr lang="en-US" sz="1400" b="1" i="1" dirty="0"/>
          </a:p>
        </p:txBody>
      </p:sp>
      <p:sp>
        <p:nvSpPr>
          <p:cNvPr id="8196" name="Line 4"/>
          <p:cNvSpPr>
            <a:spLocks noChangeShapeType="1"/>
          </p:cNvSpPr>
          <p:nvPr/>
        </p:nvSpPr>
        <p:spPr bwMode="auto">
          <a:xfrm flipV="1">
            <a:off x="949325" y="3241995"/>
            <a:ext cx="3258608" cy="45719"/>
          </a:xfrm>
          <a:prstGeom prst="line">
            <a:avLst/>
          </a:prstGeom>
          <a:noFill/>
          <a:ln w="38227">
            <a:solidFill>
              <a:srgbClr val="FEEFB8"/>
            </a:solidFill>
            <a:miter lim="800000"/>
            <a:headEnd/>
            <a:tailEnd/>
          </a:ln>
          <a:effectLst/>
        </p:spPr>
        <p:txBody>
          <a:bodyPr/>
          <a:lstStyle/>
          <a:p>
            <a:endParaRPr lang="en-US"/>
          </a:p>
        </p:txBody>
      </p:sp>
      <p:sp>
        <p:nvSpPr>
          <p:cNvPr id="8197" name="Rectangle 5"/>
          <p:cNvSpPr>
            <a:spLocks noChangeArrowheads="1"/>
          </p:cNvSpPr>
          <p:nvPr/>
        </p:nvSpPr>
        <p:spPr bwMode="auto">
          <a:xfrm>
            <a:off x="0" y="0"/>
            <a:ext cx="9144000" cy="1941513"/>
          </a:xfrm>
          <a:prstGeom prst="rect">
            <a:avLst/>
          </a:prstGeom>
          <a:solidFill>
            <a:schemeClr val="bg1"/>
          </a:solidFill>
          <a:ln w="9525">
            <a:noFill/>
            <a:miter lim="800000"/>
            <a:headEnd/>
            <a:tailEnd/>
          </a:ln>
          <a:effectLst/>
        </p:spPr>
        <p:txBody>
          <a:bodyPr wrap="none" anchor="ctr"/>
          <a:lstStyle/>
          <a:p>
            <a:endParaRPr lang="en-US"/>
          </a:p>
        </p:txBody>
      </p:sp>
      <p:sp>
        <p:nvSpPr>
          <p:cNvPr id="8199" name="Line 7"/>
          <p:cNvSpPr>
            <a:spLocks noChangeShapeType="1"/>
          </p:cNvSpPr>
          <p:nvPr/>
        </p:nvSpPr>
        <p:spPr bwMode="auto">
          <a:xfrm>
            <a:off x="0" y="1995488"/>
            <a:ext cx="9144000" cy="0"/>
          </a:xfrm>
          <a:prstGeom prst="line">
            <a:avLst/>
          </a:prstGeom>
          <a:noFill/>
          <a:ln w="28575">
            <a:solidFill>
              <a:srgbClr val="808080"/>
            </a:solidFill>
            <a:round/>
            <a:headEnd/>
            <a:tailEnd/>
          </a:ln>
          <a:effectLst/>
        </p:spPr>
        <p:txBody>
          <a:bodyPr/>
          <a:lstStyle/>
          <a:p>
            <a:endParaRPr lang="en-US"/>
          </a:p>
        </p:txBody>
      </p:sp>
      <p:sp>
        <p:nvSpPr>
          <p:cNvPr id="8200" name="Rectangle 8"/>
          <p:cNvSpPr>
            <a:spLocks noChangeArrowheads="1"/>
          </p:cNvSpPr>
          <p:nvPr/>
        </p:nvSpPr>
        <p:spPr bwMode="auto">
          <a:xfrm>
            <a:off x="855663" y="6180138"/>
            <a:ext cx="7215187" cy="244475"/>
          </a:xfrm>
          <a:prstGeom prst="rect">
            <a:avLst/>
          </a:prstGeom>
          <a:noFill/>
          <a:ln w="9525">
            <a:noFill/>
            <a:miter lim="800000"/>
            <a:headEnd/>
            <a:tailEnd/>
          </a:ln>
          <a:effectLst/>
        </p:spPr>
        <p:txBody>
          <a:bodyPr wrap="none">
            <a:spAutoFit/>
          </a:bodyPr>
          <a:lstStyle/>
          <a:p>
            <a:pPr>
              <a:buClr>
                <a:srgbClr val="333399"/>
              </a:buClr>
              <a:buSzPct val="100000"/>
              <a:buFont typeface="Arial" charset="0"/>
              <a:buNone/>
            </a:pPr>
            <a:r>
              <a:rPr lang="en" sz="1000"/>
              <a:t>Copyright © </a:t>
            </a:r>
            <a:r>
              <a:rPr lang="en" sz="1000" smtClean="0"/>
              <a:t>2016 </a:t>
            </a:r>
            <a:r>
              <a:rPr lang="en" sz="1000"/>
              <a:t>- Faculty of Medical Sciences, University of Kragujevac. Copying and reproduction is not permitted.</a:t>
            </a:r>
          </a:p>
        </p:txBody>
      </p:sp>
      <p:pic>
        <p:nvPicPr>
          <p:cNvPr id="8204" name="Picture 12" descr="memo grb copy"/>
          <p:cNvPicPr>
            <a:picLocks noChangeAspect="1" noChangeArrowheads="1"/>
          </p:cNvPicPr>
          <p:nvPr/>
        </p:nvPicPr>
        <p:blipFill>
          <a:blip r:embed="rId3" cstate="print"/>
          <a:srcRect/>
          <a:stretch>
            <a:fillRect/>
          </a:stretch>
        </p:blipFill>
        <p:spPr bwMode="auto">
          <a:xfrm>
            <a:off x="209550" y="166688"/>
            <a:ext cx="8737600" cy="1601787"/>
          </a:xfrm>
          <a:prstGeom prst="rect">
            <a:avLst/>
          </a:prstGeom>
          <a:noFill/>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 smtClean="0"/>
              <a:t>File types</a:t>
            </a:r>
            <a:endParaRPr lang="sr-Latn-CS" smtClean="0"/>
          </a:p>
        </p:txBody>
      </p:sp>
      <p:sp>
        <p:nvSpPr>
          <p:cNvPr id="7171" name="Rectangle 3"/>
          <p:cNvSpPr>
            <a:spLocks noGrp="1" noChangeArrowheads="1"/>
          </p:cNvSpPr>
          <p:nvPr>
            <p:ph type="body" idx="1"/>
          </p:nvPr>
        </p:nvSpPr>
        <p:spPr/>
        <p:txBody>
          <a:bodyPr/>
          <a:lstStyle/>
          <a:p>
            <a:pPr eaLnBrk="1" hangingPunct="1"/>
            <a:r>
              <a:rPr lang="en" sz="2000" b="1" dirty="0" smtClean="0"/>
              <a:t>Pdf </a:t>
            </a:r>
            <a:r>
              <a:rPr lang="en" sz="2000" dirty="0" smtClean="0"/>
              <a:t>is a format intended for documents that need to be printed, electronic books, instructions, etc. are delivered in that format... it is opened with Acrobat Reader</a:t>
            </a:r>
            <a:endParaRPr lang="sr-Latn-CS" sz="2000" b="1" dirty="0" smtClean="0"/>
          </a:p>
          <a:p>
            <a:pPr eaLnBrk="1" hangingPunct="1"/>
            <a:r>
              <a:rPr lang="en" sz="2000" b="1" dirty="0" smtClean="0"/>
              <a:t>Docx </a:t>
            </a:r>
            <a:r>
              <a:rPr lang="en" sz="2000" dirty="0" smtClean="0"/>
              <a:t>and </a:t>
            </a:r>
            <a:r>
              <a:rPr lang="en" sz="2000" b="1" dirty="0" smtClean="0"/>
              <a:t>rtf </a:t>
            </a:r>
            <a:r>
              <a:rPr lang="en" sz="2000" dirty="0" smtClean="0"/>
              <a:t>formats are opened by MS Word</a:t>
            </a:r>
            <a:endParaRPr lang="sr-Latn-CS" sz="2000" b="1" dirty="0" smtClean="0"/>
          </a:p>
          <a:p>
            <a:pPr eaLnBrk="1" hangingPunct="1"/>
            <a:r>
              <a:rPr lang="en" sz="2000" b="1" dirty="0" smtClean="0"/>
              <a:t>Xlsx </a:t>
            </a:r>
            <a:r>
              <a:rPr lang="en" sz="2000" dirty="0" smtClean="0"/>
              <a:t>is a format that opens MS Excel (table calculations)</a:t>
            </a:r>
            <a:endParaRPr lang="sr-Latn-CS" sz="2000" b="1" dirty="0" smtClean="0"/>
          </a:p>
          <a:p>
            <a:pPr eaLnBrk="1" hangingPunct="1"/>
            <a:r>
              <a:rPr lang="en" sz="2000" b="1" dirty="0" smtClean="0"/>
              <a:t>Bmp</a:t>
            </a:r>
            <a:r>
              <a:rPr lang="en" sz="2000" dirty="0" smtClean="0"/>
              <a:t>, </a:t>
            </a:r>
            <a:r>
              <a:rPr lang="en" sz="2000" b="1" dirty="0" smtClean="0"/>
              <a:t>jpg </a:t>
            </a:r>
            <a:r>
              <a:rPr lang="en" sz="2000" dirty="0" smtClean="0"/>
              <a:t>and </a:t>
            </a:r>
            <a:r>
              <a:rPr lang="en" sz="2000" b="1" dirty="0" smtClean="0"/>
              <a:t>gif </a:t>
            </a:r>
            <a:r>
              <a:rPr lang="en" sz="2000" dirty="0" smtClean="0"/>
              <a:t>are common formats for images and drawings.</a:t>
            </a:r>
            <a:endParaRPr lang="sr-Latn-CS" sz="2000" b="1" dirty="0" smtClean="0"/>
          </a:p>
          <a:p>
            <a:pPr eaLnBrk="1" hangingPunct="1"/>
            <a:r>
              <a:rPr lang="en" sz="2000" b="1" dirty="0" smtClean="0"/>
              <a:t>Mdb </a:t>
            </a:r>
            <a:r>
              <a:rPr lang="en" sz="2000" dirty="0" smtClean="0"/>
              <a:t>is a database format</a:t>
            </a:r>
            <a:endParaRPr lang="sr-Latn-CS" sz="2000" b="1" dirty="0" smtClean="0"/>
          </a:p>
          <a:p>
            <a:pPr eaLnBrk="1" hangingPunct="1"/>
            <a:r>
              <a:rPr lang="en" sz="2000" b="1" dirty="0" smtClean="0"/>
              <a:t>Pptx </a:t>
            </a:r>
            <a:r>
              <a:rPr lang="en" sz="2000" dirty="0" smtClean="0"/>
              <a:t>is a Power Point presentation</a:t>
            </a:r>
            <a:endParaRPr lang="sr-Latn-CS" sz="2000" b="1" dirty="0" smtClean="0"/>
          </a:p>
          <a:p>
            <a:pPr eaLnBrk="1" hangingPunct="1"/>
            <a:r>
              <a:rPr lang="en" sz="2000" b="1" dirty="0" smtClean="0"/>
              <a:t>Avi </a:t>
            </a:r>
            <a:r>
              <a:rPr lang="en" sz="2000" dirty="0" smtClean="0"/>
              <a:t>is a format for movies</a:t>
            </a:r>
            <a:endParaRPr lang="sr-Latn-CS" sz="2000" b="1" dirty="0" smtClean="0"/>
          </a:p>
          <a:p>
            <a:pPr eaLnBrk="1" hangingPunct="1"/>
            <a:r>
              <a:rPr lang="en" sz="2000" b="1" dirty="0" smtClean="0"/>
              <a:t>Wav </a:t>
            </a:r>
            <a:r>
              <a:rPr lang="en" sz="2000" dirty="0" smtClean="0"/>
              <a:t>is a sound recording format</a:t>
            </a:r>
            <a:endParaRPr lang="sr-Latn-CS" sz="2000" b="1" dirty="0" smtClean="0"/>
          </a:p>
          <a:p>
            <a:pPr eaLnBrk="1" hangingPunct="1"/>
            <a:r>
              <a:rPr lang="en" sz="2000" b="1" dirty="0" smtClean="0"/>
              <a:t>Html </a:t>
            </a:r>
            <a:r>
              <a:rPr lang="en" sz="2000" dirty="0" smtClean="0"/>
              <a:t>is a hypertext format, ie. the format in which pages on the World Wide Web are made</a:t>
            </a:r>
            <a:endParaRPr lang="sr-Latn-CS" sz="2000" b="1" dirty="0" smtClean="0"/>
          </a:p>
          <a:p>
            <a:pPr eaLnBrk="1" hangingPunct="1"/>
            <a:r>
              <a:rPr lang="en" sz="2000" b="1" dirty="0" smtClean="0"/>
              <a:t>Zip </a:t>
            </a:r>
            <a:r>
              <a:rPr lang="en" sz="2000" dirty="0" smtClean="0"/>
              <a:t>and </a:t>
            </a:r>
            <a:r>
              <a:rPr lang="en" sz="2000" b="1" dirty="0" smtClean="0"/>
              <a:t>rar </a:t>
            </a:r>
            <a:r>
              <a:rPr lang="en" sz="2000" dirty="0" smtClean="0"/>
              <a:t>are compressed file formats</a:t>
            </a:r>
          </a:p>
        </p:txBody>
      </p:sp>
      <p:sp>
        <p:nvSpPr>
          <p:cNvPr id="7172" name="Date Placeholder 3"/>
          <p:cNvSpPr>
            <a:spLocks noGrp="1"/>
          </p:cNvSpPr>
          <p:nvPr>
            <p:ph type="dt" sz="quarter" idx="10"/>
          </p:nvPr>
        </p:nvSpPr>
        <p:spPr>
          <a:noFill/>
        </p:spPr>
        <p:txBody>
          <a:bodyPr/>
          <a:lstStyle/>
          <a:p>
            <a:r>
              <a:rPr lang="en" dirty="0" smtClean="0"/>
              <a:t>Lecture no. </a:t>
            </a:r>
            <a:r>
              <a:rPr lang="sr-Latn-RS" dirty="0" smtClean="0"/>
              <a:t>2 </a:t>
            </a:r>
            <a:r>
              <a:rPr lang="en" dirty="0" smtClean="0"/>
              <a:t>© Faculty medical science University in Kragujevac</a:t>
            </a:r>
            <a:endParaRPr lang="en-US" dirty="0" smtClean="0"/>
          </a:p>
        </p:txBody>
      </p:sp>
      <p:sp>
        <p:nvSpPr>
          <p:cNvPr id="7173" name="Slide Number Placeholder 4"/>
          <p:cNvSpPr>
            <a:spLocks noGrp="1"/>
          </p:cNvSpPr>
          <p:nvPr>
            <p:ph type="sldNum" sz="quarter" idx="12"/>
          </p:nvPr>
        </p:nvSpPr>
        <p:spPr>
          <a:noFill/>
        </p:spPr>
        <p:txBody>
          <a:bodyPr/>
          <a:lstStyle/>
          <a:p>
            <a:fld id="{DD377C46-703B-4C9D-832A-1270A90C2585}" type="slidenum">
              <a:rPr lang="en-US"/>
              <a:pPr/>
              <a:t>10</a:t>
            </a:fld>
            <a:endParaRPr lang="en-US"/>
          </a:p>
        </p:txBody>
      </p:sp>
      <p:sp>
        <p:nvSpPr>
          <p:cNvPr id="7174" name="Footer Placeholder 5"/>
          <p:cNvSpPr>
            <a:spLocks noGrp="1"/>
          </p:cNvSpPr>
          <p:nvPr>
            <p:ph type="ftr" sz="quarter" idx="11"/>
          </p:nvPr>
        </p:nvSpPr>
        <p:spPr>
          <a:noFill/>
        </p:spPr>
        <p:txBody>
          <a:bodyPr/>
          <a:lstStyle/>
          <a:p>
            <a:r>
              <a:rPr lang="en" smtClean="0"/>
              <a:t>Medical statistics and informatics</a:t>
            </a:r>
            <a:endParaRPr lang="en-US"/>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itle 1"/>
          <p:cNvSpPr>
            <a:spLocks noGrp="1"/>
          </p:cNvSpPr>
          <p:nvPr>
            <p:ph type="title"/>
          </p:nvPr>
        </p:nvSpPr>
        <p:spPr/>
        <p:txBody>
          <a:bodyPr/>
          <a:lstStyle/>
          <a:p>
            <a:pPr eaLnBrk="1" hangingPunct="1"/>
            <a:r>
              <a:rPr lang="en" smtClean="0"/>
              <a:t>Sorting files</a:t>
            </a:r>
          </a:p>
        </p:txBody>
      </p:sp>
      <p:sp>
        <p:nvSpPr>
          <p:cNvPr id="171011"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71012" name="Slide Number Placeholder 4"/>
          <p:cNvSpPr>
            <a:spLocks noGrp="1"/>
          </p:cNvSpPr>
          <p:nvPr>
            <p:ph type="sldNum" sz="quarter" idx="12"/>
          </p:nvPr>
        </p:nvSpPr>
        <p:spPr>
          <a:noFill/>
          <a:ln>
            <a:miter lim="800000"/>
            <a:headEnd/>
            <a:tailEnd/>
          </a:ln>
        </p:spPr>
        <p:txBody>
          <a:bodyPr/>
          <a:lstStyle/>
          <a:p>
            <a:fld id="{DF5BCF02-5860-4638-B01D-FB0C4D617C27}" type="slidenum">
              <a:rPr lang="en-US" smtClean="0"/>
              <a:pPr/>
              <a:t>11</a:t>
            </a:fld>
            <a:endParaRPr lang="en-US" smtClean="0"/>
          </a:p>
        </p:txBody>
      </p:sp>
      <p:sp>
        <p:nvSpPr>
          <p:cNvPr id="171017"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pic>
        <p:nvPicPr>
          <p:cNvPr id="11" name="Picture 10"/>
          <p:cNvPicPr/>
          <p:nvPr/>
        </p:nvPicPr>
        <p:blipFill>
          <a:blip r:embed="rId2" cstate="print"/>
          <a:srcRect l="-213" r="2319" b="55904"/>
          <a:stretch>
            <a:fillRect/>
          </a:stretch>
        </p:blipFill>
        <p:spPr bwMode="auto">
          <a:xfrm>
            <a:off x="254000" y="2157961"/>
            <a:ext cx="5638800" cy="983172"/>
          </a:xfrm>
          <a:prstGeom prst="rect">
            <a:avLst/>
          </a:prstGeom>
          <a:noFill/>
          <a:ln w="9525">
            <a:noFill/>
            <a:miter lim="800000"/>
            <a:headEnd/>
            <a:tailEnd/>
          </a:ln>
        </p:spPr>
      </p:pic>
      <p:pic>
        <p:nvPicPr>
          <p:cNvPr id="12" name="Picture 11"/>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l="1877" b="56032"/>
          <a:stretch>
            <a:fillRect/>
          </a:stretch>
        </p:blipFill>
        <p:spPr bwMode="auto">
          <a:xfrm>
            <a:off x="3750733" y="3768897"/>
            <a:ext cx="4761937" cy="989370"/>
          </a:xfrm>
          <a:prstGeom prst="rect">
            <a:avLst/>
          </a:prstGeom>
          <a:noFill/>
          <a:ln>
            <a:noFill/>
          </a:ln>
          <a:ex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itle 1"/>
          <p:cNvSpPr>
            <a:spLocks noGrp="1"/>
          </p:cNvSpPr>
          <p:nvPr>
            <p:ph type="title"/>
          </p:nvPr>
        </p:nvSpPr>
        <p:spPr/>
        <p:txBody>
          <a:bodyPr/>
          <a:lstStyle/>
          <a:p>
            <a:r>
              <a:rPr lang="en" smtClean="0"/>
              <a:t>Renaming files and directories</a:t>
            </a:r>
            <a:endParaRPr lang="en-US"/>
          </a:p>
        </p:txBody>
      </p:sp>
      <p:sp>
        <p:nvSpPr>
          <p:cNvPr id="171011"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71012" name="Slide Number Placeholder 4"/>
          <p:cNvSpPr>
            <a:spLocks noGrp="1"/>
          </p:cNvSpPr>
          <p:nvPr>
            <p:ph type="sldNum" sz="quarter" idx="12"/>
          </p:nvPr>
        </p:nvSpPr>
        <p:spPr>
          <a:noFill/>
          <a:ln>
            <a:miter lim="800000"/>
            <a:headEnd/>
            <a:tailEnd/>
          </a:ln>
        </p:spPr>
        <p:txBody>
          <a:bodyPr/>
          <a:lstStyle/>
          <a:p>
            <a:fld id="{DF5BCF02-5860-4638-B01D-FB0C4D617C27}" type="slidenum">
              <a:rPr lang="en-US" smtClean="0"/>
              <a:pPr/>
              <a:t>12</a:t>
            </a:fld>
            <a:endParaRPr lang="en-US" smtClean="0"/>
          </a:p>
        </p:txBody>
      </p:sp>
      <p:sp>
        <p:nvSpPr>
          <p:cNvPr id="171017" name="Date Placeholder 2"/>
          <p:cNvSpPr>
            <a:spLocks noGrp="1"/>
          </p:cNvSpPr>
          <p:nvPr>
            <p:ph type="dt" sz="quarter" idx="10"/>
          </p:nvPr>
        </p:nvSpPr>
        <p:spPr>
          <a:noFill/>
          <a:ln>
            <a:miter lim="800000"/>
            <a:headEnd/>
            <a:tailEnd/>
          </a:ln>
        </p:spPr>
        <p:txBody>
          <a:bodyPr/>
          <a:lstStyle/>
          <a:p>
            <a:r>
              <a:rPr lang="en" smtClean="0"/>
              <a:t>Area no. 1 © Faculty of Medical Sciences, University of Kragujevac</a:t>
            </a:r>
          </a:p>
        </p:txBody>
      </p:sp>
      <p:pic>
        <p:nvPicPr>
          <p:cNvPr id="3076" name="Picture 4"/>
          <p:cNvPicPr>
            <a:picLocks noChangeAspect="1" noChangeArrowheads="1"/>
          </p:cNvPicPr>
          <p:nvPr/>
        </p:nvPicPr>
        <p:blipFill>
          <a:blip r:embed="rId2" cstate="print"/>
          <a:srcRect l="23560" t="41814" r="50676"/>
          <a:stretch>
            <a:fillRect/>
          </a:stretch>
        </p:blipFill>
        <p:spPr bwMode="auto">
          <a:xfrm>
            <a:off x="2946400" y="1816100"/>
            <a:ext cx="2972187" cy="3775734"/>
          </a:xfrm>
          <a:prstGeom prst="rect">
            <a:avLst/>
          </a:prstGeom>
          <a:noFill/>
          <a:ln w="9525">
            <a:noFill/>
            <a:miter lim="800000"/>
            <a:headEnd/>
            <a:tailEnd/>
          </a:ln>
        </p:spPr>
      </p:pic>
      <p:pic>
        <p:nvPicPr>
          <p:cNvPr id="3077" name="Picture 5"/>
          <p:cNvPicPr>
            <a:picLocks noChangeAspect="1" noChangeArrowheads="1"/>
          </p:cNvPicPr>
          <p:nvPr/>
        </p:nvPicPr>
        <p:blipFill>
          <a:blip r:embed="rId3" cstate="print"/>
          <a:srcRect l="24166" t="42716" r="63890" b="42593"/>
          <a:stretch>
            <a:fillRect/>
          </a:stretch>
        </p:blipFill>
        <p:spPr bwMode="auto">
          <a:xfrm>
            <a:off x="6324600" y="3771900"/>
            <a:ext cx="2184400" cy="1511300"/>
          </a:xfrm>
          <a:prstGeom prst="rect">
            <a:avLst/>
          </a:prstGeom>
          <a:noFill/>
          <a:ln w="9525">
            <a:noFill/>
            <a:miter lim="800000"/>
            <a:headEnd/>
            <a:tailEnd/>
          </a:ln>
        </p:spPr>
      </p:pic>
      <p:pic>
        <p:nvPicPr>
          <p:cNvPr id="3078" name="Picture 6"/>
          <p:cNvPicPr>
            <a:picLocks noGrp="1" noChangeAspect="1" noChangeArrowheads="1"/>
          </p:cNvPicPr>
          <p:nvPr>
            <p:ph idx="1"/>
          </p:nvPr>
        </p:nvPicPr>
        <p:blipFill>
          <a:blip r:embed="rId4" cstate="print"/>
          <a:srcRect l="46759" t="27075" r="36883" b="33693"/>
          <a:stretch>
            <a:fillRect/>
          </a:stretch>
        </p:blipFill>
        <p:spPr bwMode="auto">
          <a:xfrm>
            <a:off x="469899" y="2095500"/>
            <a:ext cx="2136975" cy="28829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 smtClean="0"/>
              <a:t>Selecting a program to open the file</a:t>
            </a:r>
            <a:endParaRPr lang="en-US"/>
          </a:p>
        </p:txBody>
      </p:sp>
      <p:sp>
        <p:nvSpPr>
          <p:cNvPr id="172035"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72036" name="Slide Number Placeholder 4"/>
          <p:cNvSpPr>
            <a:spLocks noGrp="1"/>
          </p:cNvSpPr>
          <p:nvPr>
            <p:ph type="sldNum" sz="quarter" idx="12"/>
          </p:nvPr>
        </p:nvSpPr>
        <p:spPr>
          <a:noFill/>
          <a:ln>
            <a:miter lim="800000"/>
            <a:headEnd/>
            <a:tailEnd/>
          </a:ln>
        </p:spPr>
        <p:txBody>
          <a:bodyPr/>
          <a:lstStyle/>
          <a:p>
            <a:fld id="{807F7B85-73AD-4C37-B456-838EE3CF070A}" type="slidenum">
              <a:rPr lang="en-US" smtClean="0"/>
              <a:pPr/>
              <a:t>13</a:t>
            </a:fld>
            <a:endParaRPr lang="en-US" smtClean="0"/>
          </a:p>
        </p:txBody>
      </p:sp>
      <p:sp>
        <p:nvSpPr>
          <p:cNvPr id="172038"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pic>
        <p:nvPicPr>
          <p:cNvPr id="8" name="Picture 7"/>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564372" y="1504341"/>
            <a:ext cx="4023360" cy="3967304"/>
          </a:xfrm>
          <a:prstGeom prst="rect">
            <a:avLst/>
          </a:prstGeom>
          <a:noFill/>
          <a:ln>
            <a:noFill/>
          </a:ln>
          <a:extLst/>
        </p:spPr>
      </p:pic>
      <p:pic>
        <p:nvPicPr>
          <p:cNvPr id="9" name="Content Placeholder 8"/>
          <p:cNvPicPr>
            <a:picLocks noGrp="1"/>
          </p:cNvPicPr>
          <p:nvPr>
            <p:ph idx="1"/>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5732206" y="2428568"/>
            <a:ext cx="2718406" cy="3851532"/>
          </a:xfrm>
          <a:prstGeom prst="rect">
            <a:avLst/>
          </a:prstGeom>
          <a:noFill/>
          <a:ln>
            <a:noFill/>
          </a:ln>
          <a:extLst/>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itle 1"/>
          <p:cNvSpPr>
            <a:spLocks noGrp="1"/>
          </p:cNvSpPr>
          <p:nvPr>
            <p:ph type="title"/>
          </p:nvPr>
        </p:nvSpPr>
        <p:spPr>
          <a:xfrm>
            <a:off x="425450" y="79375"/>
            <a:ext cx="8261350" cy="1143000"/>
          </a:xfrm>
        </p:spPr>
        <p:txBody>
          <a:bodyPr/>
          <a:lstStyle/>
          <a:p>
            <a:pPr eaLnBrk="1" hangingPunct="1"/>
            <a:r>
              <a:rPr lang="en" sz="2800" smtClean="0"/>
              <a:t>Selecting files that are not next to each other (Ctrl+select), copying them (Ctrl+C) and pasting them (Ctrl+V)</a:t>
            </a:r>
          </a:p>
        </p:txBody>
      </p:sp>
      <p:sp>
        <p:nvSpPr>
          <p:cNvPr id="173059"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73060" name="Slide Number Placeholder 4"/>
          <p:cNvSpPr>
            <a:spLocks noGrp="1"/>
          </p:cNvSpPr>
          <p:nvPr>
            <p:ph type="sldNum" sz="quarter" idx="12"/>
          </p:nvPr>
        </p:nvSpPr>
        <p:spPr>
          <a:noFill/>
          <a:ln>
            <a:miter lim="800000"/>
            <a:headEnd/>
            <a:tailEnd/>
          </a:ln>
        </p:spPr>
        <p:txBody>
          <a:bodyPr/>
          <a:lstStyle/>
          <a:p>
            <a:fld id="{31B48FC4-D2C9-4C74-A89D-3A6937D36408}" type="slidenum">
              <a:rPr lang="en-US" smtClean="0"/>
              <a:pPr/>
              <a:t>14</a:t>
            </a:fld>
            <a:endParaRPr lang="en-US" smtClean="0"/>
          </a:p>
        </p:txBody>
      </p:sp>
      <p:sp>
        <p:nvSpPr>
          <p:cNvPr id="173062"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sp>
        <p:nvSpPr>
          <p:cNvPr id="7" name="Content Placeholder 6"/>
          <p:cNvSpPr>
            <a:spLocks noGrp="1"/>
          </p:cNvSpPr>
          <p:nvPr>
            <p:ph idx="1"/>
          </p:nvPr>
        </p:nvSpPr>
        <p:spPr/>
        <p:txBody>
          <a:bodyPr/>
          <a:lstStyle/>
          <a:p>
            <a:endParaRPr lang="en-US" dirty="0"/>
          </a:p>
        </p:txBody>
      </p:sp>
      <p:pic>
        <p:nvPicPr>
          <p:cNvPr id="8" name="Picture 7"/>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2910349" y="1767774"/>
            <a:ext cx="2661947" cy="3954599"/>
          </a:xfrm>
          <a:prstGeom prst="rect">
            <a:avLst/>
          </a:prstGeom>
          <a:noFill/>
          <a:ln>
            <a:noFill/>
          </a:ln>
          <a:ex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itle 1"/>
          <p:cNvSpPr>
            <a:spLocks noGrp="1"/>
          </p:cNvSpPr>
          <p:nvPr>
            <p:ph type="title"/>
          </p:nvPr>
        </p:nvSpPr>
        <p:spPr/>
        <p:txBody>
          <a:bodyPr/>
          <a:lstStyle/>
          <a:p>
            <a:pPr eaLnBrk="1" hangingPunct="1"/>
            <a:r>
              <a:rPr lang="en" smtClean="0"/>
              <a:t>Deleting files</a:t>
            </a:r>
          </a:p>
        </p:txBody>
      </p:sp>
      <p:sp>
        <p:nvSpPr>
          <p:cNvPr id="176131"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76132" name="Slide Number Placeholder 4"/>
          <p:cNvSpPr>
            <a:spLocks noGrp="1"/>
          </p:cNvSpPr>
          <p:nvPr>
            <p:ph type="sldNum" sz="quarter" idx="12"/>
          </p:nvPr>
        </p:nvSpPr>
        <p:spPr>
          <a:noFill/>
          <a:ln>
            <a:miter lim="800000"/>
            <a:headEnd/>
            <a:tailEnd/>
          </a:ln>
        </p:spPr>
        <p:txBody>
          <a:bodyPr/>
          <a:lstStyle/>
          <a:p>
            <a:fld id="{496D8F50-9000-45A0-A611-7989EAAC9BF9}" type="slidenum">
              <a:rPr lang="en-US" smtClean="0"/>
              <a:pPr/>
              <a:t>15</a:t>
            </a:fld>
            <a:endParaRPr lang="en-US" smtClean="0"/>
          </a:p>
        </p:txBody>
      </p:sp>
      <p:sp>
        <p:nvSpPr>
          <p:cNvPr id="176135"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pic>
        <p:nvPicPr>
          <p:cNvPr id="9" name="Content Placeholder 8"/>
          <p:cNvPicPr>
            <a:picLocks noGrp="1"/>
          </p:cNvPicPr>
          <p:nvPr>
            <p:ph idx="1"/>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7388327" y="5061335"/>
            <a:ext cx="876300" cy="838200"/>
          </a:xfrm>
          <a:prstGeom prst="rect">
            <a:avLst/>
          </a:prstGeom>
          <a:noFill/>
          <a:ln>
            <a:noFill/>
          </a:ln>
          <a:extLst>
            <a:ext uri="{909E8E84-426E-40DD-AFC4-6F175D3DCCD1}">
              <a14:hiddenFill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a:solidFill>
                  <a:srgbClr val="FFFFFF"/>
                </a:solidFill>
              </a14:hiddenFill>
            </a:ext>
            <a:ext uri="{91240B29-F687-4F45-9708-019B960494DF}">
              <a14:hiddenLine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w="9525">
                <a:solidFill>
                  <a:srgbClr val="000000"/>
                </a:solidFill>
                <a:miter lim="800000"/>
                <a:headEnd/>
                <a:tailEnd/>
              </a14:hiddenLine>
            </a:ext>
          </a:extLst>
        </p:spPr>
      </p:pic>
      <p:pic>
        <p:nvPicPr>
          <p:cNvPr id="10" name="Picture 9"/>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459748" y="1592090"/>
            <a:ext cx="2325147" cy="3654156"/>
          </a:xfrm>
          <a:prstGeom prst="rect">
            <a:avLst/>
          </a:prstGeom>
          <a:noFill/>
          <a:ln>
            <a:noFill/>
          </a:ln>
          <a:extLst/>
        </p:spPr>
      </p:pic>
      <p:pic>
        <p:nvPicPr>
          <p:cNvPr id="11" name="Picture 10"/>
          <p:cNvPicPr/>
          <p:nvPr/>
        </p:nvPicPr>
        <p:blipFill>
          <a:blip r:embed="rId4"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3027295" y="1857652"/>
            <a:ext cx="3600687" cy="1628527"/>
          </a:xfrm>
          <a:prstGeom prst="rect">
            <a:avLst/>
          </a:prstGeom>
          <a:noFill/>
          <a:ln>
            <a:noFill/>
          </a:ln>
          <a:extLst/>
        </p:spPr>
      </p:pic>
      <p:pic>
        <p:nvPicPr>
          <p:cNvPr id="12" name="Picture 11"/>
          <p:cNvPicPr/>
          <p:nvPr/>
        </p:nvPicPr>
        <p:blipFill>
          <a:blip r:embed="rId5" cstate="print"/>
          <a:srcRect/>
          <a:stretch>
            <a:fillRect/>
          </a:stretch>
        </p:blipFill>
        <p:spPr bwMode="auto">
          <a:xfrm>
            <a:off x="3263147" y="3685060"/>
            <a:ext cx="3797576" cy="141500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Title 1"/>
          <p:cNvSpPr>
            <a:spLocks noGrp="1"/>
          </p:cNvSpPr>
          <p:nvPr>
            <p:ph type="title"/>
          </p:nvPr>
        </p:nvSpPr>
        <p:spPr/>
        <p:txBody>
          <a:bodyPr/>
          <a:lstStyle/>
          <a:p>
            <a:pPr eaLnBrk="1" hangingPunct="1"/>
            <a:r>
              <a:rPr lang="en" smtClean="0"/>
              <a:t>Restoring deleted files</a:t>
            </a:r>
          </a:p>
        </p:txBody>
      </p:sp>
      <p:sp>
        <p:nvSpPr>
          <p:cNvPr id="177155"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77156" name="Slide Number Placeholder 4"/>
          <p:cNvSpPr>
            <a:spLocks noGrp="1"/>
          </p:cNvSpPr>
          <p:nvPr>
            <p:ph type="sldNum" sz="quarter" idx="12"/>
          </p:nvPr>
        </p:nvSpPr>
        <p:spPr>
          <a:noFill/>
          <a:ln>
            <a:miter lim="800000"/>
            <a:headEnd/>
            <a:tailEnd/>
          </a:ln>
        </p:spPr>
        <p:txBody>
          <a:bodyPr/>
          <a:lstStyle/>
          <a:p>
            <a:fld id="{603AFC19-3CEE-4555-B58D-A9993F41C305}" type="slidenum">
              <a:rPr lang="en-US" smtClean="0"/>
              <a:pPr/>
              <a:t>16</a:t>
            </a:fld>
            <a:endParaRPr lang="en-US" smtClean="0"/>
          </a:p>
        </p:txBody>
      </p:sp>
      <p:sp>
        <p:nvSpPr>
          <p:cNvPr id="177158"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sp>
        <p:nvSpPr>
          <p:cNvPr id="7" name="Content Placeholder 6"/>
          <p:cNvSpPr>
            <a:spLocks noGrp="1"/>
          </p:cNvSpPr>
          <p:nvPr>
            <p:ph idx="1"/>
          </p:nvPr>
        </p:nvSpPr>
        <p:spPr/>
        <p:txBody>
          <a:bodyPr/>
          <a:lstStyle/>
          <a:p>
            <a:endParaRPr lang="en-US" dirty="0"/>
          </a:p>
        </p:txBody>
      </p:sp>
      <p:pic>
        <p:nvPicPr>
          <p:cNvPr id="8" name="Picture 7"/>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973619" y="1693435"/>
            <a:ext cx="6548058" cy="3920784"/>
          </a:xfrm>
          <a:prstGeom prst="rect">
            <a:avLst/>
          </a:prstGeom>
          <a:noFill/>
          <a:ln>
            <a:noFill/>
          </a:ln>
          <a:extLst/>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title"/>
          </p:nvPr>
        </p:nvSpPr>
        <p:spPr/>
        <p:txBody>
          <a:bodyPr/>
          <a:lstStyle/>
          <a:p>
            <a:pPr eaLnBrk="1" hangingPunct="1"/>
            <a:r>
              <a:rPr lang="en" dirty="0" smtClean="0"/>
              <a:t>Emptying the </a:t>
            </a:r>
            <a:r>
              <a:rPr lang="sr-Latn-RS" dirty="0" smtClean="0"/>
              <a:t>Recycle Bin</a:t>
            </a:r>
            <a:endParaRPr lang="en" dirty="0" smtClean="0"/>
          </a:p>
        </p:txBody>
      </p:sp>
      <p:sp>
        <p:nvSpPr>
          <p:cNvPr id="178179"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78180" name="Slide Number Placeholder 4"/>
          <p:cNvSpPr>
            <a:spLocks noGrp="1"/>
          </p:cNvSpPr>
          <p:nvPr>
            <p:ph type="sldNum" sz="quarter" idx="12"/>
          </p:nvPr>
        </p:nvSpPr>
        <p:spPr>
          <a:noFill/>
          <a:ln>
            <a:miter lim="800000"/>
            <a:headEnd/>
            <a:tailEnd/>
          </a:ln>
        </p:spPr>
        <p:txBody>
          <a:bodyPr/>
          <a:lstStyle/>
          <a:p>
            <a:fld id="{217ACB71-2978-4D60-8320-B041A98A1C32}" type="slidenum">
              <a:rPr lang="en-US" smtClean="0"/>
              <a:pPr/>
              <a:t>17</a:t>
            </a:fld>
            <a:endParaRPr lang="en-US" smtClean="0"/>
          </a:p>
        </p:txBody>
      </p:sp>
      <p:sp>
        <p:nvSpPr>
          <p:cNvPr id="178183"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pic>
        <p:nvPicPr>
          <p:cNvPr id="10" name="Picture 9"/>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2274718" y="2011836"/>
            <a:ext cx="4165411" cy="3081273"/>
          </a:xfrm>
          <a:prstGeom prst="rect">
            <a:avLst/>
          </a:prstGeom>
          <a:noFill/>
          <a:ln>
            <a:noFill/>
          </a:ln>
          <a:ex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Title 1"/>
          <p:cNvSpPr>
            <a:spLocks noGrp="1"/>
          </p:cNvSpPr>
          <p:nvPr>
            <p:ph type="title"/>
          </p:nvPr>
        </p:nvSpPr>
        <p:spPr/>
        <p:txBody>
          <a:bodyPr/>
          <a:lstStyle/>
          <a:p>
            <a:pPr eaLnBrk="1" hangingPunct="1"/>
            <a:r>
              <a:rPr lang="en" smtClean="0"/>
              <a:t>Recycle Bin Settings</a:t>
            </a:r>
          </a:p>
        </p:txBody>
      </p:sp>
      <p:sp>
        <p:nvSpPr>
          <p:cNvPr id="179203"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79204" name="Slide Number Placeholder 4"/>
          <p:cNvSpPr>
            <a:spLocks noGrp="1"/>
          </p:cNvSpPr>
          <p:nvPr>
            <p:ph type="sldNum" sz="quarter" idx="12"/>
          </p:nvPr>
        </p:nvSpPr>
        <p:spPr>
          <a:noFill/>
          <a:ln>
            <a:miter lim="800000"/>
            <a:headEnd/>
            <a:tailEnd/>
          </a:ln>
        </p:spPr>
        <p:txBody>
          <a:bodyPr/>
          <a:lstStyle/>
          <a:p>
            <a:fld id="{BDF8BF69-B4CE-4E8E-B6BA-836B124823D6}" type="slidenum">
              <a:rPr lang="en-US" smtClean="0"/>
              <a:pPr/>
              <a:t>18</a:t>
            </a:fld>
            <a:endParaRPr lang="en-US" smtClean="0"/>
          </a:p>
        </p:txBody>
      </p:sp>
      <p:sp>
        <p:nvSpPr>
          <p:cNvPr id="179206"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pic>
        <p:nvPicPr>
          <p:cNvPr id="8" name="Content Placeholder 7"/>
          <p:cNvPicPr>
            <a:picLocks noGrp="1"/>
          </p:cNvPicPr>
          <p:nvPr>
            <p:ph idx="1"/>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2775769" y="1667054"/>
            <a:ext cx="3238500" cy="3752850"/>
          </a:xfrm>
          <a:prstGeom prst="rect">
            <a:avLst/>
          </a:prstGeom>
          <a:noFill/>
          <a:ln>
            <a:noFill/>
          </a:ln>
          <a:ex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itle 1"/>
          <p:cNvSpPr>
            <a:spLocks noGrp="1"/>
          </p:cNvSpPr>
          <p:nvPr>
            <p:ph type="title"/>
          </p:nvPr>
        </p:nvSpPr>
        <p:spPr/>
        <p:txBody>
          <a:bodyPr/>
          <a:lstStyle/>
          <a:p>
            <a:pPr eaLnBrk="1" hangingPunct="1"/>
            <a:r>
              <a:rPr lang="en" smtClean="0"/>
              <a:t>Search from the start menu</a:t>
            </a:r>
          </a:p>
        </p:txBody>
      </p:sp>
      <p:sp>
        <p:nvSpPr>
          <p:cNvPr id="181251"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81252" name="Slide Number Placeholder 4"/>
          <p:cNvSpPr>
            <a:spLocks noGrp="1"/>
          </p:cNvSpPr>
          <p:nvPr>
            <p:ph type="sldNum" sz="quarter" idx="12"/>
          </p:nvPr>
        </p:nvSpPr>
        <p:spPr>
          <a:noFill/>
          <a:ln>
            <a:miter lim="800000"/>
            <a:headEnd/>
            <a:tailEnd/>
          </a:ln>
        </p:spPr>
        <p:txBody>
          <a:bodyPr/>
          <a:lstStyle/>
          <a:p>
            <a:fld id="{8039A77A-9C77-46B1-A6C0-DF338882050D}" type="slidenum">
              <a:rPr lang="en-US" smtClean="0"/>
              <a:pPr/>
              <a:t>19</a:t>
            </a:fld>
            <a:endParaRPr lang="en-US" smtClean="0"/>
          </a:p>
        </p:txBody>
      </p:sp>
      <p:sp>
        <p:nvSpPr>
          <p:cNvPr id="181254"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sp>
        <p:nvSpPr>
          <p:cNvPr id="8" name="Content Placeholder 7"/>
          <p:cNvSpPr>
            <a:spLocks noGrp="1"/>
          </p:cNvSpPr>
          <p:nvPr>
            <p:ph idx="1"/>
          </p:nvPr>
        </p:nvSpPr>
        <p:spPr/>
        <p:txBody>
          <a:bodyPr/>
          <a:lstStyle/>
          <a:p>
            <a:endParaRPr lang="en-US" dirty="0"/>
          </a:p>
        </p:txBody>
      </p:sp>
      <p:pic>
        <p:nvPicPr>
          <p:cNvPr id="9" name="Picture 8"/>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137652" y="2869277"/>
            <a:ext cx="8573729" cy="1191445"/>
          </a:xfrm>
          <a:prstGeom prst="rect">
            <a:avLst/>
          </a:prstGeom>
          <a:noFill/>
          <a:ln>
            <a:noFill/>
          </a:ln>
          <a:extLst/>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itle 1"/>
          <p:cNvSpPr>
            <a:spLocks noGrp="1"/>
          </p:cNvSpPr>
          <p:nvPr>
            <p:ph type="title"/>
          </p:nvPr>
        </p:nvSpPr>
        <p:spPr/>
        <p:txBody>
          <a:bodyPr/>
          <a:lstStyle/>
          <a:p>
            <a:pPr eaLnBrk="1" hangingPunct="1"/>
            <a:r>
              <a:rPr lang="en" smtClean="0"/>
              <a:t>Basic window elements</a:t>
            </a:r>
          </a:p>
        </p:txBody>
      </p:sp>
      <p:sp>
        <p:nvSpPr>
          <p:cNvPr id="156675"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56676" name="Slide Number Placeholder 4"/>
          <p:cNvSpPr>
            <a:spLocks noGrp="1"/>
          </p:cNvSpPr>
          <p:nvPr>
            <p:ph type="sldNum" sz="quarter" idx="12"/>
          </p:nvPr>
        </p:nvSpPr>
        <p:spPr>
          <a:noFill/>
          <a:ln>
            <a:miter lim="800000"/>
            <a:headEnd/>
            <a:tailEnd/>
          </a:ln>
        </p:spPr>
        <p:txBody>
          <a:bodyPr/>
          <a:lstStyle/>
          <a:p>
            <a:fld id="{D38C90DF-F795-4F3F-9FA6-4123DB5C3525}" type="slidenum">
              <a:rPr lang="en-US" smtClean="0"/>
              <a:pPr/>
              <a:t>2</a:t>
            </a:fld>
            <a:endParaRPr lang="en-US" smtClean="0"/>
          </a:p>
        </p:txBody>
      </p:sp>
      <p:sp>
        <p:nvSpPr>
          <p:cNvPr id="156678" name="Date Placeholder 2"/>
          <p:cNvSpPr>
            <a:spLocks noGrp="1"/>
          </p:cNvSpPr>
          <p:nvPr>
            <p:ph type="dt" sz="quarter" idx="10"/>
          </p:nvPr>
        </p:nvSpPr>
        <p:spPr>
          <a:xfrm>
            <a:off x="1" y="6424613"/>
            <a:ext cx="3564294" cy="323850"/>
          </a:xfrm>
          <a:noFill/>
          <a:ln>
            <a:miter lim="800000"/>
            <a:headEnd/>
            <a:tailEnd/>
          </a:ln>
        </p:spPr>
        <p:txBody>
          <a:bodyPr/>
          <a:lstStyle/>
          <a:p>
            <a:r>
              <a:rPr lang="en" dirty="0" smtClean="0"/>
              <a:t>Lecture no. </a:t>
            </a:r>
            <a:r>
              <a:rPr lang="sr-Latn-RS" dirty="0" smtClean="0"/>
              <a:t>2 </a:t>
            </a:r>
            <a:r>
              <a:rPr lang="en" dirty="0" smtClean="0"/>
              <a:t>© </a:t>
            </a:r>
            <a:r>
              <a:rPr lang="en" dirty="0" smtClean="0"/>
              <a:t>Faculty medical science University in Kragujevac</a:t>
            </a:r>
            <a:endParaRPr lang="en-US" dirty="0" smtClean="0"/>
          </a:p>
        </p:txBody>
      </p:sp>
      <p:pic>
        <p:nvPicPr>
          <p:cNvPr id="1026" name="Picture 2"/>
          <p:cNvPicPr>
            <a:picLocks noChangeAspect="1" noChangeArrowheads="1"/>
          </p:cNvPicPr>
          <p:nvPr/>
        </p:nvPicPr>
        <p:blipFill>
          <a:blip r:embed="rId2" cstate="print"/>
          <a:srcRect/>
          <a:stretch>
            <a:fillRect/>
          </a:stretch>
        </p:blipFill>
        <p:spPr bwMode="auto">
          <a:xfrm>
            <a:off x="798103" y="1497640"/>
            <a:ext cx="7223186" cy="4063042"/>
          </a:xfrm>
          <a:prstGeom prst="rect">
            <a:avLst/>
          </a:prstGeom>
          <a:noFill/>
          <a:ln w="9525">
            <a:noFill/>
            <a:miter lim="800000"/>
            <a:headEnd/>
            <a:tailEnd/>
          </a:ln>
        </p:spPr>
      </p:pic>
      <p:sp>
        <p:nvSpPr>
          <p:cNvPr id="8" name="Oval 7"/>
          <p:cNvSpPr/>
          <p:nvPr/>
        </p:nvSpPr>
        <p:spPr>
          <a:xfrm>
            <a:off x="7882467" y="2184400"/>
            <a:ext cx="237066" cy="276013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rot="5400000">
            <a:off x="4385734" y="965201"/>
            <a:ext cx="237066" cy="1117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a:off x="364067" y="1507067"/>
            <a:ext cx="541866" cy="152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24" idx="0"/>
          </p:cNvCxnSpPr>
          <p:nvPr/>
        </p:nvCxnSpPr>
        <p:spPr>
          <a:xfrm flipV="1">
            <a:off x="397933" y="5376333"/>
            <a:ext cx="406400" cy="4233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Left Brace 20"/>
          <p:cNvSpPr/>
          <p:nvPr/>
        </p:nvSpPr>
        <p:spPr>
          <a:xfrm>
            <a:off x="668867" y="1744133"/>
            <a:ext cx="118533" cy="237067"/>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Box 21"/>
          <p:cNvSpPr txBox="1"/>
          <p:nvPr/>
        </p:nvSpPr>
        <p:spPr>
          <a:xfrm>
            <a:off x="5029200" y="1286934"/>
            <a:ext cx="1117600" cy="246221"/>
          </a:xfrm>
          <a:prstGeom prst="rect">
            <a:avLst/>
          </a:prstGeom>
          <a:noFill/>
        </p:spPr>
        <p:txBody>
          <a:bodyPr wrap="square" rtlCol="0">
            <a:spAutoFit/>
          </a:bodyPr>
          <a:lstStyle/>
          <a:p>
            <a:r>
              <a:rPr lang="en-US" sz="1000" dirty="0" smtClean="0">
                <a:solidFill>
                  <a:srgbClr val="FF0000"/>
                </a:solidFill>
              </a:rPr>
              <a:t>Title bar</a:t>
            </a:r>
            <a:endParaRPr lang="en-US" sz="1000" dirty="0">
              <a:solidFill>
                <a:srgbClr val="FF0000"/>
              </a:solidFill>
            </a:endParaRPr>
          </a:p>
        </p:txBody>
      </p:sp>
      <p:sp>
        <p:nvSpPr>
          <p:cNvPr id="23" name="TextBox 22"/>
          <p:cNvSpPr txBox="1"/>
          <p:nvPr/>
        </p:nvSpPr>
        <p:spPr>
          <a:xfrm>
            <a:off x="-110067" y="1320800"/>
            <a:ext cx="1219200" cy="230832"/>
          </a:xfrm>
          <a:prstGeom prst="rect">
            <a:avLst/>
          </a:prstGeom>
          <a:noFill/>
        </p:spPr>
        <p:txBody>
          <a:bodyPr wrap="square" rtlCol="0">
            <a:spAutoFit/>
          </a:bodyPr>
          <a:lstStyle/>
          <a:p>
            <a:r>
              <a:rPr lang="en-US" sz="900" dirty="0" smtClean="0">
                <a:solidFill>
                  <a:srgbClr val="FF0000"/>
                </a:solidFill>
              </a:rPr>
              <a:t>Menu bar</a:t>
            </a:r>
            <a:endParaRPr lang="en-US" sz="900" dirty="0">
              <a:solidFill>
                <a:srgbClr val="FF0000"/>
              </a:solidFill>
            </a:endParaRPr>
          </a:p>
        </p:txBody>
      </p:sp>
      <p:sp>
        <p:nvSpPr>
          <p:cNvPr id="24" name="TextBox 23"/>
          <p:cNvSpPr txBox="1"/>
          <p:nvPr/>
        </p:nvSpPr>
        <p:spPr>
          <a:xfrm>
            <a:off x="0" y="5418666"/>
            <a:ext cx="795866" cy="230832"/>
          </a:xfrm>
          <a:prstGeom prst="rect">
            <a:avLst/>
          </a:prstGeom>
          <a:noFill/>
        </p:spPr>
        <p:txBody>
          <a:bodyPr wrap="square" rtlCol="0">
            <a:spAutoFit/>
          </a:bodyPr>
          <a:lstStyle/>
          <a:p>
            <a:r>
              <a:rPr lang="en-US" sz="900" dirty="0" smtClean="0">
                <a:solidFill>
                  <a:srgbClr val="FF0000"/>
                </a:solidFill>
              </a:rPr>
              <a:t>Status bar</a:t>
            </a:r>
            <a:endParaRPr lang="en-US" sz="900" dirty="0">
              <a:solidFill>
                <a:srgbClr val="FF0000"/>
              </a:solidFill>
            </a:endParaRPr>
          </a:p>
        </p:txBody>
      </p:sp>
      <p:sp>
        <p:nvSpPr>
          <p:cNvPr id="25" name="TextBox 24"/>
          <p:cNvSpPr txBox="1"/>
          <p:nvPr/>
        </p:nvSpPr>
        <p:spPr>
          <a:xfrm>
            <a:off x="7171266" y="3437467"/>
            <a:ext cx="660399" cy="215444"/>
          </a:xfrm>
          <a:prstGeom prst="rect">
            <a:avLst/>
          </a:prstGeom>
          <a:noFill/>
        </p:spPr>
        <p:txBody>
          <a:bodyPr wrap="square" rtlCol="0">
            <a:spAutoFit/>
          </a:bodyPr>
          <a:lstStyle/>
          <a:p>
            <a:r>
              <a:rPr lang="en-US" sz="800" dirty="0" smtClean="0">
                <a:solidFill>
                  <a:srgbClr val="FF0000"/>
                </a:solidFill>
              </a:rPr>
              <a:t>Scroll bar</a:t>
            </a:r>
            <a:endParaRPr lang="en-US" sz="800" dirty="0">
              <a:solidFill>
                <a:srgbClr val="FF0000"/>
              </a:solidFill>
            </a:endParaRPr>
          </a:p>
        </p:txBody>
      </p:sp>
      <p:sp>
        <p:nvSpPr>
          <p:cNvPr id="28" name="TextBox 27"/>
          <p:cNvSpPr txBox="1"/>
          <p:nvPr/>
        </p:nvSpPr>
        <p:spPr>
          <a:xfrm>
            <a:off x="0" y="1701800"/>
            <a:ext cx="685800" cy="246221"/>
          </a:xfrm>
          <a:prstGeom prst="rect">
            <a:avLst/>
          </a:prstGeom>
          <a:noFill/>
        </p:spPr>
        <p:txBody>
          <a:bodyPr wrap="square" rtlCol="0">
            <a:spAutoFit/>
          </a:bodyPr>
          <a:lstStyle/>
          <a:p>
            <a:r>
              <a:rPr lang="en-US" sz="1000" dirty="0" smtClean="0">
                <a:solidFill>
                  <a:srgbClr val="FF0000"/>
                </a:solidFill>
              </a:rPr>
              <a:t>Toolbars</a:t>
            </a:r>
            <a:endParaRPr lang="en-US" sz="1000" dirty="0">
              <a:solidFill>
                <a:srgbClr val="FF0000"/>
              </a:solidFill>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itle 1"/>
          <p:cNvSpPr>
            <a:spLocks noGrp="1"/>
          </p:cNvSpPr>
          <p:nvPr>
            <p:ph type="title"/>
          </p:nvPr>
        </p:nvSpPr>
        <p:spPr/>
        <p:txBody>
          <a:bodyPr/>
          <a:lstStyle/>
          <a:p>
            <a:pPr eaLnBrk="1" hangingPunct="1"/>
            <a:r>
              <a:rPr lang="en" smtClean="0"/>
              <a:t>Compressing files</a:t>
            </a:r>
          </a:p>
        </p:txBody>
      </p:sp>
      <p:sp>
        <p:nvSpPr>
          <p:cNvPr id="185348"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85349" name="Slide Number Placeholder 4"/>
          <p:cNvSpPr>
            <a:spLocks noGrp="1"/>
          </p:cNvSpPr>
          <p:nvPr>
            <p:ph type="sldNum" sz="quarter" idx="12"/>
          </p:nvPr>
        </p:nvSpPr>
        <p:spPr>
          <a:noFill/>
          <a:ln>
            <a:miter lim="800000"/>
            <a:headEnd/>
            <a:tailEnd/>
          </a:ln>
        </p:spPr>
        <p:txBody>
          <a:bodyPr/>
          <a:lstStyle/>
          <a:p>
            <a:fld id="{8951A8C4-8773-46D8-A4CD-ED588ABB2E62}" type="slidenum">
              <a:rPr lang="en-US" smtClean="0"/>
              <a:pPr/>
              <a:t>20</a:t>
            </a:fld>
            <a:endParaRPr lang="en-US" smtClean="0"/>
          </a:p>
        </p:txBody>
      </p:sp>
      <p:sp>
        <p:nvSpPr>
          <p:cNvPr id="185351" name="Date Placeholder 6"/>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pic>
        <p:nvPicPr>
          <p:cNvPr id="8" name="Picture 7"/>
          <p:cNvPicPr/>
          <p:nvPr/>
        </p:nvPicPr>
        <p:blipFill>
          <a:blip r:embed="rId2" cstate="print"/>
          <a:srcRect l="1669" r="9697" b="20762"/>
          <a:stretch>
            <a:fillRect/>
          </a:stretch>
        </p:blipFill>
        <p:spPr bwMode="auto">
          <a:xfrm>
            <a:off x="872492" y="1647993"/>
            <a:ext cx="3611017" cy="3022330"/>
          </a:xfrm>
          <a:prstGeom prst="rect">
            <a:avLst/>
          </a:prstGeom>
          <a:noFill/>
          <a:ln w="9525">
            <a:noFill/>
            <a:miter lim="800000"/>
            <a:headEnd/>
            <a:tailEnd/>
          </a:ln>
        </p:spPr>
      </p:pic>
      <p:pic>
        <p:nvPicPr>
          <p:cNvPr id="9" name="Picture 8"/>
          <p:cNvPicPr/>
          <p:nvPr/>
        </p:nvPicPr>
        <p:blipFill>
          <a:blip r:embed="rId3" cstate="print"/>
          <a:srcRect/>
          <a:stretch>
            <a:fillRect/>
          </a:stretch>
        </p:blipFill>
        <p:spPr bwMode="auto">
          <a:xfrm>
            <a:off x="5102943" y="2998839"/>
            <a:ext cx="3383338" cy="2975733"/>
          </a:xfrm>
          <a:prstGeom prst="rect">
            <a:avLst/>
          </a:prstGeom>
          <a:noFill/>
          <a:ln w="9525">
            <a:noFill/>
            <a:miter lim="800000"/>
            <a:headEnd/>
            <a:tailEnd/>
          </a:ln>
        </p:spPr>
      </p:pic>
      <p:sp>
        <p:nvSpPr>
          <p:cNvPr id="10" name="TextBox 9"/>
          <p:cNvSpPr txBox="1"/>
          <p:nvPr/>
        </p:nvSpPr>
        <p:spPr>
          <a:xfrm>
            <a:off x="5295900" y="3594100"/>
            <a:ext cx="1092200" cy="230832"/>
          </a:xfrm>
          <a:prstGeom prst="rect">
            <a:avLst/>
          </a:prstGeom>
          <a:solidFill>
            <a:schemeClr val="bg1"/>
          </a:solidFill>
        </p:spPr>
        <p:txBody>
          <a:bodyPr wrap="square" rtlCol="0">
            <a:spAutoFit/>
          </a:bodyPr>
          <a:lstStyle/>
          <a:p>
            <a:r>
              <a:rPr lang="en-US" sz="900" dirty="0" smtClean="0"/>
              <a:t>File name.zip</a:t>
            </a:r>
            <a:endParaRPr lang="en-US" sz="900"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Title 1"/>
          <p:cNvSpPr>
            <a:spLocks noGrp="1"/>
          </p:cNvSpPr>
          <p:nvPr>
            <p:ph type="title"/>
          </p:nvPr>
        </p:nvSpPr>
        <p:spPr/>
        <p:txBody>
          <a:bodyPr/>
          <a:lstStyle/>
          <a:p>
            <a:pPr eaLnBrk="1" hangingPunct="1"/>
            <a:r>
              <a:rPr lang="en" smtClean="0"/>
              <a:t>Decompressing files</a:t>
            </a:r>
          </a:p>
        </p:txBody>
      </p:sp>
      <p:sp>
        <p:nvSpPr>
          <p:cNvPr id="187395"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87396" name="Slide Number Placeholder 4"/>
          <p:cNvSpPr>
            <a:spLocks noGrp="1"/>
          </p:cNvSpPr>
          <p:nvPr>
            <p:ph type="sldNum" sz="quarter" idx="12"/>
          </p:nvPr>
        </p:nvSpPr>
        <p:spPr>
          <a:noFill/>
          <a:ln>
            <a:miter lim="800000"/>
            <a:headEnd/>
            <a:tailEnd/>
          </a:ln>
        </p:spPr>
        <p:txBody>
          <a:bodyPr/>
          <a:lstStyle/>
          <a:p>
            <a:fld id="{005804CA-BC0C-4BCD-8833-3E28E4BCA126}" type="slidenum">
              <a:rPr lang="en-US" smtClean="0"/>
              <a:pPr/>
              <a:t>21</a:t>
            </a:fld>
            <a:endParaRPr lang="en-US" smtClean="0"/>
          </a:p>
        </p:txBody>
      </p:sp>
      <p:sp>
        <p:nvSpPr>
          <p:cNvPr id="187398"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sp>
        <p:nvSpPr>
          <p:cNvPr id="7" name="Content Placeholder 6"/>
          <p:cNvSpPr>
            <a:spLocks noGrp="1"/>
          </p:cNvSpPr>
          <p:nvPr>
            <p:ph idx="1"/>
          </p:nvPr>
        </p:nvSpPr>
        <p:spPr/>
        <p:txBody>
          <a:bodyPr/>
          <a:lstStyle/>
          <a:p>
            <a:endParaRPr lang="en-US" dirty="0"/>
          </a:p>
        </p:txBody>
      </p:sp>
      <p:pic>
        <p:nvPicPr>
          <p:cNvPr id="8" name="Picture 7"/>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164690" y="1361265"/>
            <a:ext cx="5901813" cy="2994425"/>
          </a:xfrm>
          <a:prstGeom prst="rect">
            <a:avLst/>
          </a:prstGeom>
          <a:noFill/>
          <a:ln>
            <a:noFill/>
          </a:ln>
          <a:extLst/>
        </p:spPr>
      </p:pic>
      <p:pic>
        <p:nvPicPr>
          <p:cNvPr id="9" name="Picture 8"/>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4445000" y="3467100"/>
            <a:ext cx="4328990" cy="2871344"/>
          </a:xfrm>
          <a:prstGeom prst="rect">
            <a:avLst/>
          </a:prstGeom>
          <a:noFill/>
          <a:ln>
            <a:noFill/>
          </a:ln>
          <a:ex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114300"/>
            <a:ext cx="8642350" cy="1143000"/>
          </a:xfrm>
        </p:spPr>
        <p:txBody>
          <a:bodyPr>
            <a:normAutofit fontScale="90000"/>
          </a:bodyPr>
          <a:lstStyle/>
          <a:p>
            <a:pPr eaLnBrk="1" hangingPunct="1">
              <a:defRPr/>
            </a:pPr>
            <a:r>
              <a:rPr lang="en" smtClean="0"/>
              <a:t>Printing - display of the active device</a:t>
            </a:r>
            <a:endParaRPr lang="en-US"/>
          </a:p>
        </p:txBody>
      </p:sp>
      <p:sp>
        <p:nvSpPr>
          <p:cNvPr id="189443"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89444" name="Slide Number Placeholder 4"/>
          <p:cNvSpPr>
            <a:spLocks noGrp="1"/>
          </p:cNvSpPr>
          <p:nvPr>
            <p:ph type="sldNum" sz="quarter" idx="12"/>
          </p:nvPr>
        </p:nvSpPr>
        <p:spPr>
          <a:noFill/>
          <a:ln>
            <a:miter lim="800000"/>
            <a:headEnd/>
            <a:tailEnd/>
          </a:ln>
        </p:spPr>
        <p:txBody>
          <a:bodyPr/>
          <a:lstStyle/>
          <a:p>
            <a:fld id="{C2861AAE-E56A-43F6-AA47-4EF9F6A281D3}" type="slidenum">
              <a:rPr lang="en-US" smtClean="0"/>
              <a:pPr/>
              <a:t>22</a:t>
            </a:fld>
            <a:endParaRPr lang="en-US" smtClean="0"/>
          </a:p>
        </p:txBody>
      </p:sp>
      <p:sp>
        <p:nvSpPr>
          <p:cNvPr id="189446"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sp>
        <p:nvSpPr>
          <p:cNvPr id="7" name="Content Placeholder 6"/>
          <p:cNvSpPr>
            <a:spLocks noGrp="1"/>
          </p:cNvSpPr>
          <p:nvPr>
            <p:ph idx="1"/>
          </p:nvPr>
        </p:nvSpPr>
        <p:spPr/>
        <p:txBody>
          <a:bodyPr/>
          <a:lstStyle/>
          <a:p>
            <a:endParaRPr lang="en-US"/>
          </a:p>
        </p:txBody>
      </p:sp>
      <p:pic>
        <p:nvPicPr>
          <p:cNvPr id="8" name="Picture 7"/>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1042410" y="1518891"/>
            <a:ext cx="6813564" cy="3908515"/>
          </a:xfrm>
          <a:prstGeom prst="rect">
            <a:avLst/>
          </a:prstGeom>
          <a:noFill/>
          <a:ln>
            <a:noFill/>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0175"/>
            <a:ext cx="9144000" cy="1143000"/>
          </a:xfrm>
        </p:spPr>
        <p:txBody>
          <a:bodyPr>
            <a:normAutofit/>
          </a:bodyPr>
          <a:lstStyle/>
          <a:p>
            <a:pPr eaLnBrk="1" hangingPunct="1">
              <a:defRPr/>
            </a:pPr>
            <a:r>
              <a:rPr lang="en" smtClean="0"/>
              <a:t>Printing options - MS Word example</a:t>
            </a:r>
            <a:endParaRPr lang="en-US"/>
          </a:p>
        </p:txBody>
      </p:sp>
      <p:sp>
        <p:nvSpPr>
          <p:cNvPr id="190467"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90468" name="Slide Number Placeholder 4"/>
          <p:cNvSpPr>
            <a:spLocks noGrp="1"/>
          </p:cNvSpPr>
          <p:nvPr>
            <p:ph type="sldNum" sz="quarter" idx="12"/>
          </p:nvPr>
        </p:nvSpPr>
        <p:spPr>
          <a:noFill/>
          <a:ln>
            <a:miter lim="800000"/>
            <a:headEnd/>
            <a:tailEnd/>
          </a:ln>
        </p:spPr>
        <p:txBody>
          <a:bodyPr/>
          <a:lstStyle/>
          <a:p>
            <a:fld id="{20E5F013-18FE-41A2-B59A-88FA424C64F4}" type="slidenum">
              <a:rPr lang="en-US" smtClean="0"/>
              <a:pPr/>
              <a:t>23</a:t>
            </a:fld>
            <a:endParaRPr lang="en-US" smtClean="0"/>
          </a:p>
        </p:txBody>
      </p:sp>
      <p:sp>
        <p:nvSpPr>
          <p:cNvPr id="190470"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pic>
        <p:nvPicPr>
          <p:cNvPr id="8" name="Content Placeholder 7"/>
          <p:cNvPicPr>
            <a:picLocks noGrp="1"/>
          </p:cNvPicPr>
          <p:nvPr>
            <p:ph idx="1"/>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471230" y="1506541"/>
            <a:ext cx="2400508" cy="2933333"/>
          </a:xfrm>
          <a:prstGeom prst="rect">
            <a:avLst/>
          </a:prstGeom>
          <a:noFill/>
          <a:ln>
            <a:noFill/>
          </a:ln>
        </p:spPr>
      </p:pic>
      <p:pic>
        <p:nvPicPr>
          <p:cNvPr id="9" name="Picture 8"/>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3510116" y="2527300"/>
            <a:ext cx="5316384" cy="3615434"/>
          </a:xfrm>
          <a:prstGeom prst="rect">
            <a:avLst/>
          </a:prstGeom>
          <a:noFill/>
          <a:ln>
            <a:noFill/>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Title 1"/>
          <p:cNvSpPr>
            <a:spLocks noGrp="1"/>
          </p:cNvSpPr>
          <p:nvPr>
            <p:ph type="title"/>
          </p:nvPr>
        </p:nvSpPr>
        <p:spPr>
          <a:xfrm>
            <a:off x="468313" y="0"/>
            <a:ext cx="8229600" cy="1143000"/>
          </a:xfrm>
        </p:spPr>
        <p:txBody>
          <a:bodyPr/>
          <a:lstStyle/>
          <a:p>
            <a:pPr eaLnBrk="1" hangingPunct="1"/>
            <a:r>
              <a:rPr lang="en" smtClean="0"/>
              <a:t>Print options</a:t>
            </a:r>
          </a:p>
        </p:txBody>
      </p:sp>
      <p:sp>
        <p:nvSpPr>
          <p:cNvPr id="191491"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91492" name="Slide Number Placeholder 4"/>
          <p:cNvSpPr>
            <a:spLocks noGrp="1"/>
          </p:cNvSpPr>
          <p:nvPr>
            <p:ph type="sldNum" sz="quarter" idx="12"/>
          </p:nvPr>
        </p:nvSpPr>
        <p:spPr>
          <a:noFill/>
          <a:ln>
            <a:miter lim="800000"/>
            <a:headEnd/>
            <a:tailEnd/>
          </a:ln>
        </p:spPr>
        <p:txBody>
          <a:bodyPr/>
          <a:lstStyle/>
          <a:p>
            <a:fld id="{5EA8A64F-10EC-4CD1-8D75-FD7507A7684F}" type="slidenum">
              <a:rPr lang="en-US" smtClean="0"/>
              <a:pPr/>
              <a:t>24</a:t>
            </a:fld>
            <a:endParaRPr lang="en-US" smtClean="0"/>
          </a:p>
        </p:txBody>
      </p:sp>
      <p:sp>
        <p:nvSpPr>
          <p:cNvPr id="191494"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pic>
        <p:nvPicPr>
          <p:cNvPr id="8" name="Picture 7"/>
          <p:cNvPicPr/>
          <p:nvPr/>
        </p:nvPicPr>
        <p:blipFill>
          <a:blip r:embed="rId2" cstate="print"/>
          <a:srcRect/>
          <a:stretch>
            <a:fillRect/>
          </a:stretch>
        </p:blipFill>
        <p:spPr bwMode="auto">
          <a:xfrm>
            <a:off x="1397000" y="1803302"/>
            <a:ext cx="5554406" cy="3873598"/>
          </a:xfrm>
          <a:prstGeom prst="rect">
            <a:avLst/>
          </a:prstGeom>
          <a:noFill/>
          <a:ln w="9525">
            <a:noFill/>
            <a:miter lim="800000"/>
            <a:headEnd/>
            <a:tailEnd/>
          </a:ln>
        </p:spPr>
      </p:pic>
      <p:pic>
        <p:nvPicPr>
          <p:cNvPr id="4098" name="Picture 2"/>
          <p:cNvPicPr>
            <a:picLocks noChangeAspect="1" noChangeArrowheads="1"/>
          </p:cNvPicPr>
          <p:nvPr/>
        </p:nvPicPr>
        <p:blipFill>
          <a:blip r:embed="rId3" cstate="print"/>
          <a:srcRect l="19450" t="43115" r="69259" b="50080"/>
          <a:stretch>
            <a:fillRect/>
          </a:stretch>
        </p:blipFill>
        <p:spPr bwMode="auto">
          <a:xfrm>
            <a:off x="3644900" y="3568700"/>
            <a:ext cx="3086100" cy="20701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Title 1"/>
          <p:cNvSpPr>
            <a:spLocks noGrp="1"/>
          </p:cNvSpPr>
          <p:nvPr>
            <p:ph type="title"/>
          </p:nvPr>
        </p:nvSpPr>
        <p:spPr/>
        <p:txBody>
          <a:bodyPr/>
          <a:lstStyle/>
          <a:p>
            <a:pPr eaLnBrk="1" hangingPunct="1"/>
            <a:r>
              <a:rPr lang="en" smtClean="0"/>
              <a:t>Print job control</a:t>
            </a:r>
          </a:p>
        </p:txBody>
      </p:sp>
      <p:sp>
        <p:nvSpPr>
          <p:cNvPr id="192515"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92516" name="Slide Number Placeholder 4"/>
          <p:cNvSpPr>
            <a:spLocks noGrp="1"/>
          </p:cNvSpPr>
          <p:nvPr>
            <p:ph type="sldNum" sz="quarter" idx="12"/>
          </p:nvPr>
        </p:nvSpPr>
        <p:spPr>
          <a:noFill/>
          <a:ln>
            <a:miter lim="800000"/>
            <a:headEnd/>
            <a:tailEnd/>
          </a:ln>
        </p:spPr>
        <p:txBody>
          <a:bodyPr/>
          <a:lstStyle/>
          <a:p>
            <a:fld id="{21DC4B89-FE33-4A5A-B554-D5426ACA8243}" type="slidenum">
              <a:rPr lang="en-US" smtClean="0"/>
              <a:pPr/>
              <a:t>25</a:t>
            </a:fld>
            <a:endParaRPr lang="en-US" smtClean="0"/>
          </a:p>
        </p:txBody>
      </p:sp>
      <p:sp>
        <p:nvSpPr>
          <p:cNvPr id="192518"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sp>
        <p:nvSpPr>
          <p:cNvPr id="7" name="Content Placeholder 6"/>
          <p:cNvSpPr>
            <a:spLocks noGrp="1"/>
          </p:cNvSpPr>
          <p:nvPr>
            <p:ph idx="1"/>
          </p:nvPr>
        </p:nvSpPr>
        <p:spPr/>
        <p:txBody>
          <a:bodyPr/>
          <a:lstStyle/>
          <a:p>
            <a:endParaRPr lang="en-US" dirty="0"/>
          </a:p>
        </p:txBody>
      </p:sp>
      <p:pic>
        <p:nvPicPr>
          <p:cNvPr id="8" name="Picture 7"/>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r="743"/>
          <a:stretch>
            <a:fillRect/>
          </a:stretch>
        </p:blipFill>
        <p:spPr bwMode="auto">
          <a:xfrm>
            <a:off x="1265406" y="2109169"/>
            <a:ext cx="6531573" cy="2954444"/>
          </a:xfrm>
          <a:prstGeom prst="rect">
            <a:avLst/>
          </a:prstGeom>
          <a:noFill/>
          <a:ln>
            <a:noFill/>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itle 1"/>
          <p:cNvSpPr>
            <a:spLocks noGrp="1"/>
          </p:cNvSpPr>
          <p:nvPr>
            <p:ph type="title"/>
          </p:nvPr>
        </p:nvSpPr>
        <p:spPr/>
        <p:txBody>
          <a:bodyPr/>
          <a:lstStyle/>
          <a:p>
            <a:pPr eaLnBrk="1" hangingPunct="1"/>
            <a:r>
              <a:rPr lang="en" smtClean="0"/>
              <a:t>File storage devices</a:t>
            </a:r>
          </a:p>
        </p:txBody>
      </p:sp>
      <p:sp>
        <p:nvSpPr>
          <p:cNvPr id="157699"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57700" name="Slide Number Placeholder 4"/>
          <p:cNvSpPr>
            <a:spLocks noGrp="1"/>
          </p:cNvSpPr>
          <p:nvPr>
            <p:ph type="sldNum" sz="quarter" idx="12"/>
          </p:nvPr>
        </p:nvSpPr>
        <p:spPr>
          <a:noFill/>
          <a:ln>
            <a:miter lim="800000"/>
            <a:headEnd/>
            <a:tailEnd/>
          </a:ln>
        </p:spPr>
        <p:txBody>
          <a:bodyPr/>
          <a:lstStyle/>
          <a:p>
            <a:fld id="{167E171E-012A-47AC-8A35-BF5DD379599F}" type="slidenum">
              <a:rPr lang="en-US" smtClean="0"/>
              <a:pPr/>
              <a:t>3</a:t>
            </a:fld>
            <a:endParaRPr lang="en-US" smtClean="0"/>
          </a:p>
        </p:txBody>
      </p:sp>
      <p:sp>
        <p:nvSpPr>
          <p:cNvPr id="157702"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sp>
        <p:nvSpPr>
          <p:cNvPr id="7" name="Content Placeholder 6"/>
          <p:cNvSpPr>
            <a:spLocks noGrp="1"/>
          </p:cNvSpPr>
          <p:nvPr>
            <p:ph idx="1"/>
          </p:nvPr>
        </p:nvSpPr>
        <p:spPr/>
        <p:txBody>
          <a:bodyPr/>
          <a:lstStyle/>
          <a:p>
            <a:endParaRPr lang="en-US" dirty="0"/>
          </a:p>
        </p:txBody>
      </p:sp>
      <p:pic>
        <p:nvPicPr>
          <p:cNvPr id="8" name="Picture 7"/>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543252" y="1548101"/>
            <a:ext cx="8040309" cy="4616725"/>
          </a:xfrm>
          <a:prstGeom prst="rect">
            <a:avLst/>
          </a:prstGeom>
          <a:noFill/>
          <a:ln>
            <a:noFill/>
          </a:ln>
          <a:extLst/>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 smtClean="0"/>
              <a:t>Information about free space on the partition</a:t>
            </a:r>
            <a:endParaRPr lang="en-US"/>
          </a:p>
        </p:txBody>
      </p:sp>
      <p:sp>
        <p:nvSpPr>
          <p:cNvPr id="158723"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58724" name="Slide Number Placeholder 4"/>
          <p:cNvSpPr>
            <a:spLocks noGrp="1"/>
          </p:cNvSpPr>
          <p:nvPr>
            <p:ph type="sldNum" sz="quarter" idx="12"/>
          </p:nvPr>
        </p:nvSpPr>
        <p:spPr>
          <a:noFill/>
          <a:ln>
            <a:miter lim="800000"/>
            <a:headEnd/>
            <a:tailEnd/>
          </a:ln>
        </p:spPr>
        <p:txBody>
          <a:bodyPr/>
          <a:lstStyle/>
          <a:p>
            <a:fld id="{41CEF1C1-4C4D-4B65-BC89-81B7A9C9280E}" type="slidenum">
              <a:rPr lang="en-US" smtClean="0"/>
              <a:pPr/>
              <a:t>4</a:t>
            </a:fld>
            <a:endParaRPr lang="en-US" smtClean="0"/>
          </a:p>
        </p:txBody>
      </p:sp>
      <p:sp>
        <p:nvSpPr>
          <p:cNvPr id="158726"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sp>
        <p:nvSpPr>
          <p:cNvPr id="7" name="Content Placeholder 6"/>
          <p:cNvSpPr>
            <a:spLocks noGrp="1"/>
          </p:cNvSpPr>
          <p:nvPr>
            <p:ph idx="1"/>
          </p:nvPr>
        </p:nvSpPr>
        <p:spPr/>
        <p:txBody>
          <a:bodyPr/>
          <a:lstStyle/>
          <a:p>
            <a:endParaRPr lang="en-US" dirty="0"/>
          </a:p>
        </p:txBody>
      </p:sp>
      <p:pic>
        <p:nvPicPr>
          <p:cNvPr id="8" name="Picture 7"/>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3109861" y="1426381"/>
            <a:ext cx="3045133" cy="4482805"/>
          </a:xfrm>
          <a:prstGeom prst="rect">
            <a:avLst/>
          </a:prstGeom>
          <a:noFill/>
          <a:ln>
            <a:noFill/>
          </a:ln>
          <a:ex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0"/>
            <a:ext cx="8229600" cy="1268413"/>
          </a:xfrm>
        </p:spPr>
        <p:txBody>
          <a:bodyPr>
            <a:normAutofit/>
          </a:bodyPr>
          <a:lstStyle/>
          <a:p>
            <a:pPr eaLnBrk="1" hangingPunct="1">
              <a:defRPr/>
            </a:pPr>
            <a:r>
              <a:rPr lang="en" smtClean="0"/>
              <a:t>File view settings - details</a:t>
            </a:r>
            <a:endParaRPr lang="en-US"/>
          </a:p>
        </p:txBody>
      </p:sp>
      <p:sp>
        <p:nvSpPr>
          <p:cNvPr id="159747"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59748" name="Slide Number Placeholder 4"/>
          <p:cNvSpPr>
            <a:spLocks noGrp="1"/>
          </p:cNvSpPr>
          <p:nvPr>
            <p:ph type="sldNum" sz="quarter" idx="12"/>
          </p:nvPr>
        </p:nvSpPr>
        <p:spPr>
          <a:noFill/>
          <a:ln>
            <a:miter lim="800000"/>
            <a:headEnd/>
            <a:tailEnd/>
          </a:ln>
        </p:spPr>
        <p:txBody>
          <a:bodyPr/>
          <a:lstStyle/>
          <a:p>
            <a:fld id="{9FF31766-2E02-4B77-A843-973A557D0A30}" type="slidenum">
              <a:rPr lang="en-US" smtClean="0"/>
              <a:pPr/>
              <a:t>5</a:t>
            </a:fld>
            <a:endParaRPr lang="en-US" smtClean="0"/>
          </a:p>
        </p:txBody>
      </p:sp>
      <p:sp>
        <p:nvSpPr>
          <p:cNvPr id="159750"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pic>
        <p:nvPicPr>
          <p:cNvPr id="7" name="Picture 6" descr="Description: 0.png"/>
          <p:cNvPicPr/>
          <p:nvPr/>
        </p:nvPicPr>
        <p:blipFill>
          <a:blip r:embed="rId2" cstate="print"/>
          <a:srcRect/>
          <a:stretch>
            <a:fillRect/>
          </a:stretch>
        </p:blipFill>
        <p:spPr bwMode="auto">
          <a:xfrm>
            <a:off x="5926667" y="1308735"/>
            <a:ext cx="1046904" cy="486199"/>
          </a:xfrm>
          <a:prstGeom prst="rect">
            <a:avLst/>
          </a:prstGeom>
          <a:noFill/>
          <a:ln w="9525">
            <a:noFill/>
            <a:miter lim="800000"/>
            <a:headEnd/>
            <a:tailEnd/>
          </a:ln>
        </p:spPr>
      </p:pic>
      <p:sp>
        <p:nvSpPr>
          <p:cNvPr id="8" name="Content Placeholder 7"/>
          <p:cNvSpPr>
            <a:spLocks noGrp="1"/>
          </p:cNvSpPr>
          <p:nvPr>
            <p:ph idx="1"/>
          </p:nvPr>
        </p:nvSpPr>
        <p:spPr/>
        <p:txBody>
          <a:bodyPr/>
          <a:lstStyle/>
          <a:p>
            <a:endParaRPr lang="en-US"/>
          </a:p>
        </p:txBody>
      </p:sp>
      <p:pic>
        <p:nvPicPr>
          <p:cNvPr id="9" name="Picture 8"/>
          <p:cNvPicPr/>
          <p:nvPr/>
        </p:nvPicPr>
        <p:blipFill>
          <a:blip r:embed="rId3"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469491" y="1454140"/>
            <a:ext cx="8271386" cy="4750015"/>
          </a:xfrm>
          <a:prstGeom prst="rect">
            <a:avLst/>
          </a:prstGeom>
          <a:noFill/>
          <a:ln>
            <a:noFill/>
          </a:ln>
          <a:extLst/>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itle 1"/>
          <p:cNvSpPr>
            <a:spLocks noGrp="1"/>
          </p:cNvSpPr>
          <p:nvPr>
            <p:ph type="title"/>
          </p:nvPr>
        </p:nvSpPr>
        <p:spPr/>
        <p:txBody>
          <a:bodyPr/>
          <a:lstStyle/>
          <a:p>
            <a:pPr eaLnBrk="1" hangingPunct="1"/>
            <a:r>
              <a:rPr lang="en" smtClean="0"/>
              <a:t>Folder attributes</a:t>
            </a:r>
          </a:p>
        </p:txBody>
      </p:sp>
      <p:sp>
        <p:nvSpPr>
          <p:cNvPr id="161795" name="Footer Placeholder 3"/>
          <p:cNvSpPr>
            <a:spLocks noGrp="1"/>
          </p:cNvSpPr>
          <p:nvPr>
            <p:ph type="ftr" sz="quarter" idx="11"/>
          </p:nvPr>
        </p:nvSpPr>
        <p:spPr>
          <a:noFill/>
          <a:ln>
            <a:miter lim="800000"/>
            <a:headEnd/>
            <a:tailEnd/>
          </a:ln>
        </p:spPr>
        <p:txBody>
          <a:bodyPr/>
          <a:lstStyle/>
          <a:p>
            <a:r>
              <a:rPr lang="en" smtClean="0"/>
              <a:t>Medical statistics and informatics</a:t>
            </a:r>
            <a:endParaRPr lang="en-US" smtClean="0"/>
          </a:p>
        </p:txBody>
      </p:sp>
      <p:sp>
        <p:nvSpPr>
          <p:cNvPr id="161796" name="Slide Number Placeholder 4"/>
          <p:cNvSpPr>
            <a:spLocks noGrp="1"/>
          </p:cNvSpPr>
          <p:nvPr>
            <p:ph type="sldNum" sz="quarter" idx="12"/>
          </p:nvPr>
        </p:nvSpPr>
        <p:spPr>
          <a:noFill/>
          <a:ln>
            <a:miter lim="800000"/>
            <a:headEnd/>
            <a:tailEnd/>
          </a:ln>
        </p:spPr>
        <p:txBody>
          <a:bodyPr/>
          <a:lstStyle/>
          <a:p>
            <a:fld id="{DCABA6E2-8D8E-4C2E-8909-941869937E0F}" type="slidenum">
              <a:rPr lang="en-US" smtClean="0"/>
              <a:pPr/>
              <a:t>6</a:t>
            </a:fld>
            <a:endParaRPr lang="en-US" smtClean="0"/>
          </a:p>
        </p:txBody>
      </p:sp>
      <p:sp>
        <p:nvSpPr>
          <p:cNvPr id="161798" name="Date Placeholder 2"/>
          <p:cNvSpPr>
            <a:spLocks noGrp="1"/>
          </p:cNvSpPr>
          <p:nvPr>
            <p:ph type="dt" sz="quarter" idx="10"/>
          </p:nvPr>
        </p:nvSpPr>
        <p:spPr>
          <a:noFill/>
          <a:ln>
            <a:miter lim="800000"/>
            <a:headEnd/>
            <a:tailEnd/>
          </a:ln>
        </p:spPr>
        <p:txBody>
          <a:bodyPr/>
          <a:lstStyle/>
          <a:p>
            <a:r>
              <a:rPr lang="en" dirty="0" smtClean="0"/>
              <a:t>Lecture no. </a:t>
            </a:r>
            <a:r>
              <a:rPr lang="sr-Latn-RS" dirty="0" smtClean="0"/>
              <a:t>2 </a:t>
            </a:r>
            <a:r>
              <a:rPr lang="en" dirty="0" smtClean="0"/>
              <a:t>© Faculty medical science University in Kragujevac</a:t>
            </a:r>
            <a:endParaRPr lang="en-US" dirty="0" smtClean="0"/>
          </a:p>
        </p:txBody>
      </p:sp>
      <p:pic>
        <p:nvPicPr>
          <p:cNvPr id="8" name="Content Placeholder 7"/>
          <p:cNvPicPr>
            <a:picLocks noGrp="1"/>
          </p:cNvPicPr>
          <p:nvPr>
            <p:ph idx="1"/>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2853028" y="1504950"/>
            <a:ext cx="3437943" cy="4725988"/>
          </a:xfrm>
          <a:prstGeom prst="rect">
            <a:avLst/>
          </a:prstGeom>
          <a:noFill/>
          <a:ln>
            <a:noFill/>
          </a:ln>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 smtClean="0"/>
              <a:t>Setting folder display options</a:t>
            </a:r>
            <a:endParaRPr lang="en-US"/>
          </a:p>
        </p:txBody>
      </p:sp>
      <p:sp>
        <p:nvSpPr>
          <p:cNvPr id="3077" name="Date Placeholder 4"/>
          <p:cNvSpPr>
            <a:spLocks noGrp="1"/>
          </p:cNvSpPr>
          <p:nvPr>
            <p:ph type="dt" sz="quarter" idx="10"/>
          </p:nvPr>
        </p:nvSpPr>
        <p:spPr>
          <a:noFill/>
        </p:spPr>
        <p:txBody>
          <a:bodyPr/>
          <a:lstStyle/>
          <a:p>
            <a:r>
              <a:rPr lang="en" dirty="0" smtClean="0"/>
              <a:t>Lecture no. </a:t>
            </a:r>
            <a:r>
              <a:rPr lang="sr-Latn-RS" dirty="0" smtClean="0"/>
              <a:t>2 </a:t>
            </a:r>
            <a:r>
              <a:rPr lang="en" dirty="0" smtClean="0"/>
              <a:t>© Faculty medical science University in Kragujevac</a:t>
            </a:r>
            <a:endParaRPr lang="en-US" dirty="0" smtClean="0"/>
          </a:p>
        </p:txBody>
      </p:sp>
      <p:sp>
        <p:nvSpPr>
          <p:cNvPr id="3078" name="Slide Number Placeholder 5"/>
          <p:cNvSpPr>
            <a:spLocks noGrp="1"/>
          </p:cNvSpPr>
          <p:nvPr>
            <p:ph type="sldNum" sz="quarter" idx="12"/>
          </p:nvPr>
        </p:nvSpPr>
        <p:spPr>
          <a:noFill/>
        </p:spPr>
        <p:txBody>
          <a:bodyPr/>
          <a:lstStyle/>
          <a:p>
            <a:fld id="{DA468E70-F99F-43E9-8B07-7EFFF5E00FDD}" type="slidenum">
              <a:rPr lang="en-US"/>
              <a:pPr/>
              <a:t>7</a:t>
            </a:fld>
            <a:endParaRPr lang="en-US"/>
          </a:p>
        </p:txBody>
      </p:sp>
      <p:sp>
        <p:nvSpPr>
          <p:cNvPr id="3079" name="Footer Placeholder 7"/>
          <p:cNvSpPr>
            <a:spLocks noGrp="1"/>
          </p:cNvSpPr>
          <p:nvPr>
            <p:ph type="ftr" sz="quarter" idx="11"/>
          </p:nvPr>
        </p:nvSpPr>
        <p:spPr>
          <a:noFill/>
        </p:spPr>
        <p:txBody>
          <a:bodyPr/>
          <a:lstStyle/>
          <a:p>
            <a:r>
              <a:rPr lang="en" smtClean="0"/>
              <a:t>Medical statistics and informatics</a:t>
            </a:r>
            <a:endParaRPr lang="en-US"/>
          </a:p>
        </p:txBody>
      </p:sp>
      <p:sp>
        <p:nvSpPr>
          <p:cNvPr id="8" name="Content Placeholder 7"/>
          <p:cNvSpPr>
            <a:spLocks noGrp="1"/>
          </p:cNvSpPr>
          <p:nvPr>
            <p:ph idx="1"/>
          </p:nvPr>
        </p:nvSpPr>
        <p:spPr/>
        <p:txBody>
          <a:bodyPr/>
          <a:lstStyle/>
          <a:p>
            <a:endParaRPr lang="en-US"/>
          </a:p>
        </p:txBody>
      </p:sp>
      <p:pic>
        <p:nvPicPr>
          <p:cNvPr id="9" name="Picture 8"/>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469491" y="1454140"/>
            <a:ext cx="8271386" cy="4750015"/>
          </a:xfrm>
          <a:prstGeom prst="rect">
            <a:avLst/>
          </a:prstGeom>
          <a:noFill/>
          <a:ln>
            <a:noFill/>
          </a:ln>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 dirty="0" smtClean="0"/>
              <a:t>Selecting the view of hidden data and file extensions</a:t>
            </a:r>
            <a:endParaRPr lang="en-US" dirty="0"/>
          </a:p>
        </p:txBody>
      </p:sp>
      <p:sp>
        <p:nvSpPr>
          <p:cNvPr id="4099" name="Content Placeholder 2"/>
          <p:cNvSpPr>
            <a:spLocks noGrp="1"/>
          </p:cNvSpPr>
          <p:nvPr>
            <p:ph idx="1"/>
          </p:nvPr>
        </p:nvSpPr>
        <p:spPr/>
        <p:txBody>
          <a:bodyPr/>
          <a:lstStyle/>
          <a:p>
            <a:pPr eaLnBrk="1" hangingPunct="1"/>
            <a:endParaRPr lang="en-US" smtClean="0"/>
          </a:p>
        </p:txBody>
      </p:sp>
      <p:sp>
        <p:nvSpPr>
          <p:cNvPr id="4101" name="Date Placeholder 4"/>
          <p:cNvSpPr>
            <a:spLocks noGrp="1"/>
          </p:cNvSpPr>
          <p:nvPr>
            <p:ph type="dt" sz="quarter" idx="10"/>
          </p:nvPr>
        </p:nvSpPr>
        <p:spPr>
          <a:noFill/>
        </p:spPr>
        <p:txBody>
          <a:bodyPr/>
          <a:lstStyle/>
          <a:p>
            <a:r>
              <a:rPr lang="en" dirty="0" smtClean="0"/>
              <a:t>Lecture no. </a:t>
            </a:r>
            <a:r>
              <a:rPr lang="sr-Latn-RS" dirty="0" smtClean="0"/>
              <a:t>2 </a:t>
            </a:r>
            <a:r>
              <a:rPr lang="en" dirty="0" smtClean="0"/>
              <a:t>© Faculty medical science University in Kragujevac</a:t>
            </a:r>
            <a:endParaRPr lang="en-US" dirty="0" smtClean="0"/>
          </a:p>
        </p:txBody>
      </p:sp>
      <p:sp>
        <p:nvSpPr>
          <p:cNvPr id="4102" name="Slide Number Placeholder 5"/>
          <p:cNvSpPr>
            <a:spLocks noGrp="1"/>
          </p:cNvSpPr>
          <p:nvPr>
            <p:ph type="sldNum" sz="quarter" idx="12"/>
          </p:nvPr>
        </p:nvSpPr>
        <p:spPr>
          <a:noFill/>
        </p:spPr>
        <p:txBody>
          <a:bodyPr/>
          <a:lstStyle/>
          <a:p>
            <a:fld id="{7692952E-14A8-4EEA-99E9-52E16A9CF800}" type="slidenum">
              <a:rPr lang="en-US"/>
              <a:pPr/>
              <a:t>8</a:t>
            </a:fld>
            <a:endParaRPr lang="en-US"/>
          </a:p>
        </p:txBody>
      </p:sp>
      <p:sp>
        <p:nvSpPr>
          <p:cNvPr id="4103" name="Footer Placeholder 6"/>
          <p:cNvSpPr>
            <a:spLocks noGrp="1"/>
          </p:cNvSpPr>
          <p:nvPr>
            <p:ph type="ftr" sz="quarter" idx="11"/>
          </p:nvPr>
        </p:nvSpPr>
        <p:spPr>
          <a:noFill/>
        </p:spPr>
        <p:txBody>
          <a:bodyPr/>
          <a:lstStyle/>
          <a:p>
            <a:r>
              <a:rPr lang="en" smtClean="0"/>
              <a:t>Medical statistics and informatics</a:t>
            </a:r>
            <a:endParaRPr lang="en-US"/>
          </a:p>
        </p:txBody>
      </p:sp>
      <p:pic>
        <p:nvPicPr>
          <p:cNvPr id="8" name="Content Placeholder 7"/>
          <p:cNvPicPr>
            <a:picLocks/>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2752725" y="1605756"/>
            <a:ext cx="3638550" cy="4524375"/>
          </a:xfrm>
          <a:prstGeom prst="rect">
            <a:avLst/>
          </a:prstGeom>
          <a:noFill/>
          <a:ln w="9525">
            <a:noFill/>
            <a:miter lim="800000"/>
            <a:headEnd/>
            <a:tailEnd/>
          </a:ln>
          <a:extLst/>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 smtClean="0"/>
              <a:t>File types</a:t>
            </a:r>
            <a:endParaRPr lang="sr-Latn-CS" smtClean="0"/>
          </a:p>
        </p:txBody>
      </p:sp>
      <p:sp>
        <p:nvSpPr>
          <p:cNvPr id="6147" name="Rectangle 3"/>
          <p:cNvSpPr>
            <a:spLocks noGrp="1" noChangeArrowheads="1"/>
          </p:cNvSpPr>
          <p:nvPr>
            <p:ph type="body" idx="1"/>
          </p:nvPr>
        </p:nvSpPr>
        <p:spPr/>
        <p:txBody>
          <a:bodyPr/>
          <a:lstStyle/>
          <a:p>
            <a:pPr eaLnBrk="1" hangingPunct="1"/>
            <a:endParaRPr lang="sr-Latn-CS" dirty="0" smtClean="0"/>
          </a:p>
        </p:txBody>
      </p:sp>
      <p:sp>
        <p:nvSpPr>
          <p:cNvPr id="6150" name="Date Placeholder 5"/>
          <p:cNvSpPr>
            <a:spLocks noGrp="1"/>
          </p:cNvSpPr>
          <p:nvPr>
            <p:ph type="dt" sz="quarter" idx="10"/>
          </p:nvPr>
        </p:nvSpPr>
        <p:spPr>
          <a:noFill/>
        </p:spPr>
        <p:txBody>
          <a:bodyPr/>
          <a:lstStyle/>
          <a:p>
            <a:r>
              <a:rPr lang="en" smtClean="0"/>
              <a:t>Area no. 1 © Faculty of Medical Sciences, University of Kragujevac</a:t>
            </a:r>
            <a:endParaRPr lang="en-US"/>
          </a:p>
        </p:txBody>
      </p:sp>
      <p:sp>
        <p:nvSpPr>
          <p:cNvPr id="6151" name="Slide Number Placeholder 6"/>
          <p:cNvSpPr>
            <a:spLocks noGrp="1"/>
          </p:cNvSpPr>
          <p:nvPr>
            <p:ph type="sldNum" sz="quarter" idx="12"/>
          </p:nvPr>
        </p:nvSpPr>
        <p:spPr>
          <a:noFill/>
        </p:spPr>
        <p:txBody>
          <a:bodyPr/>
          <a:lstStyle/>
          <a:p>
            <a:fld id="{2A87E5E9-F6AE-4111-B4E1-91908FE664B2}" type="slidenum">
              <a:rPr lang="en-US"/>
              <a:pPr/>
              <a:t>9</a:t>
            </a:fld>
            <a:endParaRPr lang="en-US"/>
          </a:p>
        </p:txBody>
      </p:sp>
      <p:sp>
        <p:nvSpPr>
          <p:cNvPr id="6152" name="Footer Placeholder 7"/>
          <p:cNvSpPr>
            <a:spLocks noGrp="1"/>
          </p:cNvSpPr>
          <p:nvPr>
            <p:ph type="ftr" sz="quarter" idx="11"/>
          </p:nvPr>
        </p:nvSpPr>
        <p:spPr>
          <a:noFill/>
        </p:spPr>
        <p:txBody>
          <a:bodyPr/>
          <a:lstStyle/>
          <a:p>
            <a:r>
              <a:rPr lang="en" smtClean="0"/>
              <a:t>Medical statistics and informatics</a:t>
            </a:r>
            <a:endParaRPr lang="en-US"/>
          </a:p>
        </p:txBody>
      </p:sp>
      <p:pic>
        <p:nvPicPr>
          <p:cNvPr id="9" name="Picture 8"/>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b="28369"/>
          <a:stretch>
            <a:fillRect/>
          </a:stretch>
        </p:blipFill>
        <p:spPr bwMode="auto">
          <a:xfrm>
            <a:off x="548480" y="1562153"/>
            <a:ext cx="4331337" cy="2828777"/>
          </a:xfrm>
          <a:prstGeom prst="rect">
            <a:avLst/>
          </a:prstGeom>
          <a:noFill/>
          <a:ln>
            <a:noFill/>
          </a:ln>
          <a:extLst/>
        </p:spPr>
      </p:pic>
      <p:pic>
        <p:nvPicPr>
          <p:cNvPr id="2050" name="Picture 2"/>
          <p:cNvPicPr>
            <a:picLocks noChangeAspect="1" noChangeArrowheads="1"/>
          </p:cNvPicPr>
          <p:nvPr/>
        </p:nvPicPr>
        <p:blipFill>
          <a:blip r:embed="rId4" cstate="print"/>
          <a:srcRect l="63364" t="20397" r="12422" b="49304"/>
          <a:stretch>
            <a:fillRect/>
          </a:stretch>
        </p:blipFill>
        <p:spPr bwMode="auto">
          <a:xfrm>
            <a:off x="5088467" y="3476126"/>
            <a:ext cx="3277079" cy="230660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FIT slajd predavanja">
  <a:themeElements>
    <a:clrScheme name="FIT slajd predavanj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FIT slajd predavanj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T slajd predavanj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IT slajd predavanj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IT slajd predavanj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IT slajd predavanj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IT slajd predavanj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IT slajd predavanj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IT slajd predavanj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IT slajd predavanj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IT slajd predavanj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IT slajd predavanj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IT slajd predavanj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IT slajd predavanj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FIT slajd predavanja</Template>
  <TotalTime>347</TotalTime>
  <Words>861</Words>
  <Application>Microsoft Office PowerPoint</Application>
  <PresentationFormat>On-screen Show (4:3)</PresentationFormat>
  <Paragraphs>124</Paragraphs>
  <Slides>25</Slides>
  <Notes>3</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FIT slajd predavanja</vt:lpstr>
      <vt:lpstr>      WINDOWS 10</vt:lpstr>
      <vt:lpstr>Basic window elements</vt:lpstr>
      <vt:lpstr>File storage devices</vt:lpstr>
      <vt:lpstr>Information about free space on the partition</vt:lpstr>
      <vt:lpstr>File view settings - details</vt:lpstr>
      <vt:lpstr>Folder attributes</vt:lpstr>
      <vt:lpstr>Setting folder display options</vt:lpstr>
      <vt:lpstr>Selecting the view of hidden data and file extensions</vt:lpstr>
      <vt:lpstr>File types</vt:lpstr>
      <vt:lpstr>File types</vt:lpstr>
      <vt:lpstr>Sorting files</vt:lpstr>
      <vt:lpstr>Renaming files and directories</vt:lpstr>
      <vt:lpstr>Selecting a program to open the file</vt:lpstr>
      <vt:lpstr>Selecting files that are not next to each other (Ctrl+select), copying them (Ctrl+C) and pasting them (Ctrl+V)</vt:lpstr>
      <vt:lpstr>Deleting files</vt:lpstr>
      <vt:lpstr>Restoring deleted files</vt:lpstr>
      <vt:lpstr>Emptying the Recycle Bin</vt:lpstr>
      <vt:lpstr>Recycle Bin Settings</vt:lpstr>
      <vt:lpstr>Search from the start menu</vt:lpstr>
      <vt:lpstr>Compressing files</vt:lpstr>
      <vt:lpstr>Decompressing files</vt:lpstr>
      <vt:lpstr>Printing - display of the active device</vt:lpstr>
      <vt:lpstr>Printing options - MS Word example</vt:lpstr>
      <vt:lpstr>Print options</vt:lpstr>
      <vt:lpstr>Print job control</vt:lpstr>
    </vt:vector>
  </TitlesOfParts>
  <Company>MFK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NAZIV PREDAVANJA</dc:title>
  <dc:creator>Katedra</dc:creator>
  <cp:lastModifiedBy>HP</cp:lastModifiedBy>
  <cp:revision>154</cp:revision>
  <dcterms:created xsi:type="dcterms:W3CDTF">2006-09-26T20:52:51Z</dcterms:created>
  <dcterms:modified xsi:type="dcterms:W3CDTF">2023-09-07T12:39:43Z</dcterms:modified>
</cp:coreProperties>
</file>